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5" r:id="rId2"/>
    <p:sldMasterId id="2147483712" r:id="rId3"/>
  </p:sldMasterIdLst>
  <p:notesMasterIdLst>
    <p:notesMasterId r:id="rId31"/>
  </p:notesMasterIdLst>
  <p:sldIdLst>
    <p:sldId id="307" r:id="rId4"/>
    <p:sldId id="292" r:id="rId5"/>
    <p:sldId id="293" r:id="rId6"/>
    <p:sldId id="294" r:id="rId7"/>
    <p:sldId id="310" r:id="rId8"/>
    <p:sldId id="311" r:id="rId9"/>
    <p:sldId id="295" r:id="rId10"/>
    <p:sldId id="296" r:id="rId11"/>
    <p:sldId id="297" r:id="rId12"/>
    <p:sldId id="302" r:id="rId13"/>
    <p:sldId id="306" r:id="rId14"/>
    <p:sldId id="278" r:id="rId15"/>
    <p:sldId id="279" r:id="rId16"/>
    <p:sldId id="286" r:id="rId17"/>
    <p:sldId id="287" r:id="rId18"/>
    <p:sldId id="288" r:id="rId19"/>
    <p:sldId id="289" r:id="rId20"/>
    <p:sldId id="290" r:id="rId21"/>
    <p:sldId id="291" r:id="rId22"/>
    <p:sldId id="280" r:id="rId23"/>
    <p:sldId id="281" r:id="rId24"/>
    <p:sldId id="282" r:id="rId25"/>
    <p:sldId id="283" r:id="rId26"/>
    <p:sldId id="284" r:id="rId27"/>
    <p:sldId id="285" r:id="rId28"/>
    <p:sldId id="309" r:id="rId29"/>
    <p:sldId id="30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375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wnloads\la%202010%20(1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os%20Andres\Documents\Membresia%20ComSo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Sheet2!$A$2:$A$35</c:f>
              <c:strCache>
                <c:ptCount val="34"/>
                <c:pt idx="0">
                  <c:v>ARGENTINA</c:v>
                </c:pt>
                <c:pt idx="1">
                  <c:v>CHILE</c:v>
                </c:pt>
                <c:pt idx="2">
                  <c:v>PUERTO RICO &amp; CARIBBEAN</c:v>
                </c:pt>
                <c:pt idx="3">
                  <c:v>URUGUAY</c:v>
                </c:pt>
                <c:pt idx="4">
                  <c:v>WESTERN PUERTO RICO</c:v>
                </c:pt>
                <c:pt idx="5">
                  <c:v>TRINIDAD AND TOBAGO</c:v>
                </c:pt>
                <c:pt idx="6">
                  <c:v>APO/SPO</c:v>
                </c:pt>
                <c:pt idx="7">
                  <c:v>RIO DE JANEIRO</c:v>
                </c:pt>
                <c:pt idx="8">
                  <c:v>BRASILIA</c:v>
                </c:pt>
                <c:pt idx="9">
                  <c:v>SOUTH BRAZIL</c:v>
                </c:pt>
                <c:pt idx="10">
                  <c:v>BAHIA</c:v>
                </c:pt>
                <c:pt idx="11">
                  <c:v>MINAS GERAIS</c:v>
                </c:pt>
                <c:pt idx="12">
                  <c:v>MEXICO</c:v>
                </c:pt>
                <c:pt idx="13">
                  <c:v>MONTERREY</c:v>
                </c:pt>
                <c:pt idx="14">
                  <c:v>MORELOS</c:v>
                </c:pt>
                <c:pt idx="15">
                  <c:v>GUERRERO</c:v>
                </c:pt>
                <c:pt idx="16">
                  <c:v>GUADALAJARA</c:v>
                </c:pt>
                <c:pt idx="17">
                  <c:v>CENTRO OCCIDENTE</c:v>
                </c:pt>
                <c:pt idx="18">
                  <c:v>AGUASCALIENTES</c:v>
                </c:pt>
                <c:pt idx="19">
                  <c:v>GUANAJUATO</c:v>
                </c:pt>
                <c:pt idx="20">
                  <c:v>QUERETARO</c:v>
                </c:pt>
                <c:pt idx="21">
                  <c:v>PUEBLA</c:v>
                </c:pt>
                <c:pt idx="22">
                  <c:v>VERACRUZ</c:v>
                </c:pt>
                <c:pt idx="23">
                  <c:v>PANAMA</c:v>
                </c:pt>
                <c:pt idx="24">
                  <c:v>COSTA RICA</c:v>
                </c:pt>
                <c:pt idx="25">
                  <c:v>EL SALVADOR</c:v>
                </c:pt>
                <c:pt idx="26">
                  <c:v>GUATEMALA</c:v>
                </c:pt>
                <c:pt idx="27">
                  <c:v>HONDURAS</c:v>
                </c:pt>
                <c:pt idx="28">
                  <c:v>NICARAGUA</c:v>
                </c:pt>
                <c:pt idx="29">
                  <c:v>COLOMBIA</c:v>
                </c:pt>
                <c:pt idx="30">
                  <c:v>VENEZUELA</c:v>
                </c:pt>
                <c:pt idx="31">
                  <c:v>PERU</c:v>
                </c:pt>
                <c:pt idx="32">
                  <c:v>ECUADOR</c:v>
                </c:pt>
                <c:pt idx="33">
                  <c:v>BOLIVIA</c:v>
                </c:pt>
              </c:strCache>
            </c:strRef>
          </c:cat>
          <c:val>
            <c:numRef>
              <c:f>Sheet2!$B$2:$B$35</c:f>
              <c:numCache>
                <c:formatCode>General</c:formatCode>
                <c:ptCount val="34"/>
                <c:pt idx="0">
                  <c:v>131</c:v>
                </c:pt>
                <c:pt idx="1">
                  <c:v>74</c:v>
                </c:pt>
                <c:pt idx="2">
                  <c:v>73</c:v>
                </c:pt>
                <c:pt idx="3">
                  <c:v>40</c:v>
                </c:pt>
                <c:pt idx="4">
                  <c:v>11</c:v>
                </c:pt>
                <c:pt idx="5">
                  <c:v>41</c:v>
                </c:pt>
                <c:pt idx="6">
                  <c:v>2</c:v>
                </c:pt>
                <c:pt idx="7">
                  <c:v>69</c:v>
                </c:pt>
                <c:pt idx="8">
                  <c:v>41</c:v>
                </c:pt>
                <c:pt idx="9">
                  <c:v>166</c:v>
                </c:pt>
                <c:pt idx="10">
                  <c:v>49</c:v>
                </c:pt>
                <c:pt idx="11">
                  <c:v>30</c:v>
                </c:pt>
                <c:pt idx="12">
                  <c:v>149</c:v>
                </c:pt>
                <c:pt idx="13">
                  <c:v>32</c:v>
                </c:pt>
                <c:pt idx="14">
                  <c:v>17</c:v>
                </c:pt>
                <c:pt idx="15">
                  <c:v>2</c:v>
                </c:pt>
                <c:pt idx="16">
                  <c:v>32</c:v>
                </c:pt>
                <c:pt idx="17">
                  <c:v>94</c:v>
                </c:pt>
                <c:pt idx="18">
                  <c:v>2</c:v>
                </c:pt>
                <c:pt idx="19">
                  <c:v>16</c:v>
                </c:pt>
                <c:pt idx="20">
                  <c:v>8</c:v>
                </c:pt>
                <c:pt idx="21">
                  <c:v>34</c:v>
                </c:pt>
                <c:pt idx="22">
                  <c:v>12</c:v>
                </c:pt>
                <c:pt idx="23">
                  <c:v>48</c:v>
                </c:pt>
                <c:pt idx="24">
                  <c:v>31</c:v>
                </c:pt>
                <c:pt idx="25">
                  <c:v>21</c:v>
                </c:pt>
                <c:pt idx="26">
                  <c:v>12</c:v>
                </c:pt>
                <c:pt idx="27">
                  <c:v>13</c:v>
                </c:pt>
                <c:pt idx="28">
                  <c:v>4</c:v>
                </c:pt>
                <c:pt idx="29">
                  <c:v>379</c:v>
                </c:pt>
                <c:pt idx="30">
                  <c:v>61</c:v>
                </c:pt>
                <c:pt idx="31">
                  <c:v>221</c:v>
                </c:pt>
                <c:pt idx="32">
                  <c:v>129</c:v>
                </c:pt>
                <c:pt idx="33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Sheet2!$A$2:$A$35</c:f>
              <c:strCache>
                <c:ptCount val="34"/>
                <c:pt idx="0">
                  <c:v>ARGENTINA</c:v>
                </c:pt>
                <c:pt idx="1">
                  <c:v>CHILE</c:v>
                </c:pt>
                <c:pt idx="2">
                  <c:v>PUERTO RICO &amp; CARIBBEAN</c:v>
                </c:pt>
                <c:pt idx="3">
                  <c:v>URUGUAY</c:v>
                </c:pt>
                <c:pt idx="4">
                  <c:v>WESTERN PUERTO RICO</c:v>
                </c:pt>
                <c:pt idx="5">
                  <c:v>TRINIDAD AND TOBAGO</c:v>
                </c:pt>
                <c:pt idx="6">
                  <c:v>APO/SPO</c:v>
                </c:pt>
                <c:pt idx="7">
                  <c:v>RIO DE JANEIRO</c:v>
                </c:pt>
                <c:pt idx="8">
                  <c:v>BRASILIA</c:v>
                </c:pt>
                <c:pt idx="9">
                  <c:v>SOUTH BRAZIL</c:v>
                </c:pt>
                <c:pt idx="10">
                  <c:v>BAHIA</c:v>
                </c:pt>
                <c:pt idx="11">
                  <c:v>MINAS GERAIS</c:v>
                </c:pt>
                <c:pt idx="12">
                  <c:v>MEXICO</c:v>
                </c:pt>
                <c:pt idx="13">
                  <c:v>MONTERREY</c:v>
                </c:pt>
                <c:pt idx="14">
                  <c:v>MORELOS</c:v>
                </c:pt>
                <c:pt idx="15">
                  <c:v>GUERRERO</c:v>
                </c:pt>
                <c:pt idx="16">
                  <c:v>GUADALAJARA</c:v>
                </c:pt>
                <c:pt idx="17">
                  <c:v>CENTRO OCCIDENTE</c:v>
                </c:pt>
                <c:pt idx="18">
                  <c:v>AGUASCALIENTES</c:v>
                </c:pt>
                <c:pt idx="19">
                  <c:v>GUANAJUATO</c:v>
                </c:pt>
                <c:pt idx="20">
                  <c:v>QUERETARO</c:v>
                </c:pt>
                <c:pt idx="21">
                  <c:v>PUEBLA</c:v>
                </c:pt>
                <c:pt idx="22">
                  <c:v>VERACRUZ</c:v>
                </c:pt>
                <c:pt idx="23">
                  <c:v>PANAMA</c:v>
                </c:pt>
                <c:pt idx="24">
                  <c:v>COSTA RICA</c:v>
                </c:pt>
                <c:pt idx="25">
                  <c:v>EL SALVADOR</c:v>
                </c:pt>
                <c:pt idx="26">
                  <c:v>GUATEMALA</c:v>
                </c:pt>
                <c:pt idx="27">
                  <c:v>HONDURAS</c:v>
                </c:pt>
                <c:pt idx="28">
                  <c:v>NICARAGUA</c:v>
                </c:pt>
                <c:pt idx="29">
                  <c:v>COLOMBIA</c:v>
                </c:pt>
                <c:pt idx="30">
                  <c:v>VENEZUELA</c:v>
                </c:pt>
                <c:pt idx="31">
                  <c:v>PERU</c:v>
                </c:pt>
                <c:pt idx="32">
                  <c:v>ECUADOR</c:v>
                </c:pt>
                <c:pt idx="33">
                  <c:v>BOLIVIA</c:v>
                </c:pt>
              </c:strCache>
            </c:strRef>
          </c:cat>
          <c:val>
            <c:numRef>
              <c:f>Sheet2!$C$2:$C$35</c:f>
              <c:numCache>
                <c:formatCode>General</c:formatCode>
                <c:ptCount val="34"/>
                <c:pt idx="0">
                  <c:v>175</c:v>
                </c:pt>
                <c:pt idx="1">
                  <c:v>105</c:v>
                </c:pt>
                <c:pt idx="2">
                  <c:v>96</c:v>
                </c:pt>
                <c:pt idx="3">
                  <c:v>54</c:v>
                </c:pt>
                <c:pt idx="4">
                  <c:v>17</c:v>
                </c:pt>
                <c:pt idx="5">
                  <c:v>52</c:v>
                </c:pt>
                <c:pt idx="6">
                  <c:v>35</c:v>
                </c:pt>
                <c:pt idx="7">
                  <c:v>71</c:v>
                </c:pt>
                <c:pt idx="8">
                  <c:v>60</c:v>
                </c:pt>
                <c:pt idx="9">
                  <c:v>237</c:v>
                </c:pt>
                <c:pt idx="10">
                  <c:v>92</c:v>
                </c:pt>
                <c:pt idx="11">
                  <c:v>33</c:v>
                </c:pt>
                <c:pt idx="12">
                  <c:v>197</c:v>
                </c:pt>
                <c:pt idx="13">
                  <c:v>39</c:v>
                </c:pt>
                <c:pt idx="14">
                  <c:v>15</c:v>
                </c:pt>
                <c:pt idx="16">
                  <c:v>36</c:v>
                </c:pt>
                <c:pt idx="17">
                  <c:v>58</c:v>
                </c:pt>
                <c:pt idx="18">
                  <c:v>6</c:v>
                </c:pt>
                <c:pt idx="19">
                  <c:v>17</c:v>
                </c:pt>
                <c:pt idx="20">
                  <c:v>14</c:v>
                </c:pt>
                <c:pt idx="21">
                  <c:v>30</c:v>
                </c:pt>
                <c:pt idx="22">
                  <c:v>17</c:v>
                </c:pt>
                <c:pt idx="23">
                  <c:v>145</c:v>
                </c:pt>
                <c:pt idx="24">
                  <c:v>33</c:v>
                </c:pt>
                <c:pt idx="25">
                  <c:v>28</c:v>
                </c:pt>
                <c:pt idx="26">
                  <c:v>21</c:v>
                </c:pt>
                <c:pt idx="27">
                  <c:v>29</c:v>
                </c:pt>
                <c:pt idx="28">
                  <c:v>10</c:v>
                </c:pt>
                <c:pt idx="29">
                  <c:v>269</c:v>
                </c:pt>
                <c:pt idx="30">
                  <c:v>48</c:v>
                </c:pt>
                <c:pt idx="31">
                  <c:v>291</c:v>
                </c:pt>
                <c:pt idx="32">
                  <c:v>128</c:v>
                </c:pt>
                <c:pt idx="3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652416"/>
        <c:axId val="86653952"/>
        <c:axId val="0"/>
      </c:bar3DChart>
      <c:catAx>
        <c:axId val="866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653952"/>
        <c:crosses val="autoZero"/>
        <c:auto val="1"/>
        <c:lblAlgn val="ctr"/>
        <c:lblOffset val="100"/>
        <c:noMultiLvlLbl val="0"/>
      </c:catAx>
      <c:valAx>
        <c:axId val="8665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652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rebuchet MS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Consejos'!$F$1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Consejos'!$E$2:$E$7</c:f>
              <c:strCache>
                <c:ptCount val="6"/>
                <c:pt idx="0">
                  <c:v>PANAMA</c:v>
                </c:pt>
                <c:pt idx="1">
                  <c:v>COSTA RICA</c:v>
                </c:pt>
                <c:pt idx="2">
                  <c:v>EL SALVADOR</c:v>
                </c:pt>
                <c:pt idx="3">
                  <c:v>GUATEMALA</c:v>
                </c:pt>
                <c:pt idx="4">
                  <c:v>HONDURAS</c:v>
                </c:pt>
                <c:pt idx="5">
                  <c:v>NICARAGUA</c:v>
                </c:pt>
              </c:strCache>
            </c:strRef>
          </c:cat>
          <c:val>
            <c:numRef>
              <c:f>'Por Consejos'!$F$2:$F$7</c:f>
              <c:numCache>
                <c:formatCode>General</c:formatCode>
                <c:ptCount val="6"/>
                <c:pt idx="0">
                  <c:v>48</c:v>
                </c:pt>
                <c:pt idx="1">
                  <c:v>31</c:v>
                </c:pt>
                <c:pt idx="2">
                  <c:v>21</c:v>
                </c:pt>
                <c:pt idx="3">
                  <c:v>12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'Por Consejos'!$G$1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Consejos'!$E$2:$E$7</c:f>
              <c:strCache>
                <c:ptCount val="6"/>
                <c:pt idx="0">
                  <c:v>PANAMA</c:v>
                </c:pt>
                <c:pt idx="1">
                  <c:v>COSTA RICA</c:v>
                </c:pt>
                <c:pt idx="2">
                  <c:v>EL SALVADOR</c:v>
                </c:pt>
                <c:pt idx="3">
                  <c:v>GUATEMALA</c:v>
                </c:pt>
                <c:pt idx="4">
                  <c:v>HONDURAS</c:v>
                </c:pt>
                <c:pt idx="5">
                  <c:v>NICARAGUA</c:v>
                </c:pt>
              </c:strCache>
            </c:strRef>
          </c:cat>
          <c:val>
            <c:numRef>
              <c:f>'Por Consejos'!$G$2:$G$7</c:f>
              <c:numCache>
                <c:formatCode>General</c:formatCode>
                <c:ptCount val="6"/>
                <c:pt idx="0">
                  <c:v>145</c:v>
                </c:pt>
                <c:pt idx="1">
                  <c:v>33</c:v>
                </c:pt>
                <c:pt idx="2">
                  <c:v>28</c:v>
                </c:pt>
                <c:pt idx="3">
                  <c:v>21</c:v>
                </c:pt>
                <c:pt idx="4">
                  <c:v>29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094208"/>
        <c:axId val="88095744"/>
        <c:axId val="0"/>
      </c:bar3DChart>
      <c:catAx>
        <c:axId val="8809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095744"/>
        <c:crosses val="autoZero"/>
        <c:auto val="1"/>
        <c:lblAlgn val="ctr"/>
        <c:lblOffset val="100"/>
        <c:noMultiLvlLbl val="0"/>
      </c:catAx>
      <c:valAx>
        <c:axId val="88095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094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425587758976934"/>
          <c:y val="0.85955127319611369"/>
          <c:w val="7.5105824537890206E-2"/>
          <c:h val="0.10545885711654464"/>
        </c:manualLayout>
      </c:layout>
      <c:overlay val="0"/>
      <c:txPr>
        <a:bodyPr/>
        <a:lstStyle/>
        <a:p>
          <a:pPr>
            <a:defRPr sz="11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Consejos'!$J$13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Consejos'!$I$14:$I$16</c:f>
              <c:strCache>
                <c:ptCount val="3"/>
                <c:pt idx="0">
                  <c:v>PUERTO RICO &amp; CARIBBEAN</c:v>
                </c:pt>
                <c:pt idx="1">
                  <c:v>WESTERN PUERTO RICO</c:v>
                </c:pt>
                <c:pt idx="2">
                  <c:v>TRINIDAD AND TOBAGO</c:v>
                </c:pt>
              </c:strCache>
            </c:strRef>
          </c:cat>
          <c:val>
            <c:numRef>
              <c:f>'Por Consejos'!$J$14:$J$16</c:f>
              <c:numCache>
                <c:formatCode>General</c:formatCode>
                <c:ptCount val="3"/>
                <c:pt idx="0">
                  <c:v>73</c:v>
                </c:pt>
                <c:pt idx="1">
                  <c:v>11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'Por Consejos'!$K$13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Consejos'!$I$14:$I$16</c:f>
              <c:strCache>
                <c:ptCount val="3"/>
                <c:pt idx="0">
                  <c:v>PUERTO RICO &amp; CARIBBEAN</c:v>
                </c:pt>
                <c:pt idx="1">
                  <c:v>WESTERN PUERTO RICO</c:v>
                </c:pt>
                <c:pt idx="2">
                  <c:v>TRINIDAD AND TOBAGO</c:v>
                </c:pt>
              </c:strCache>
            </c:strRef>
          </c:cat>
          <c:val>
            <c:numRef>
              <c:f>'Por Consejos'!$K$14:$K$16</c:f>
              <c:numCache>
                <c:formatCode>General</c:formatCode>
                <c:ptCount val="3"/>
                <c:pt idx="0">
                  <c:v>96</c:v>
                </c:pt>
                <c:pt idx="1">
                  <c:v>17</c:v>
                </c:pt>
                <c:pt idx="2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151552"/>
        <c:axId val="88153088"/>
        <c:axId val="0"/>
      </c:bar3DChart>
      <c:catAx>
        <c:axId val="88151552"/>
        <c:scaling>
          <c:orientation val="minMax"/>
        </c:scaling>
        <c:delete val="0"/>
        <c:axPos val="b"/>
        <c:majorTickMark val="out"/>
        <c:minorTickMark val="none"/>
        <c:tickLblPos val="nextTo"/>
        <c:crossAx val="88153088"/>
        <c:crosses val="autoZero"/>
        <c:auto val="1"/>
        <c:lblAlgn val="ctr"/>
        <c:lblOffset val="100"/>
        <c:noMultiLvlLbl val="0"/>
      </c:catAx>
      <c:valAx>
        <c:axId val="88153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5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56660374116359"/>
          <c:y val="0.86197280296859446"/>
          <c:w val="8.0523089947546117E-2"/>
          <c:h val="0.1036406009593628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Consejos'!$B$13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Consejos'!$A$14:$A$24</c:f>
              <c:strCache>
                <c:ptCount val="11"/>
                <c:pt idx="0">
                  <c:v>MEXICO</c:v>
                </c:pt>
                <c:pt idx="1">
                  <c:v>MONTERREY</c:v>
                </c:pt>
                <c:pt idx="2">
                  <c:v>MORELOS</c:v>
                </c:pt>
                <c:pt idx="3">
                  <c:v>GUERRERO</c:v>
                </c:pt>
                <c:pt idx="4">
                  <c:v>GUADALAJARA</c:v>
                </c:pt>
                <c:pt idx="5">
                  <c:v>CENTRO OCCIDENTE</c:v>
                </c:pt>
                <c:pt idx="6">
                  <c:v>AGUASCALIENTES</c:v>
                </c:pt>
                <c:pt idx="7">
                  <c:v>GUANAJUATO</c:v>
                </c:pt>
                <c:pt idx="8">
                  <c:v>QUERETARO</c:v>
                </c:pt>
                <c:pt idx="9">
                  <c:v>PUEBLA</c:v>
                </c:pt>
                <c:pt idx="10">
                  <c:v>VERACRUZ</c:v>
                </c:pt>
              </c:strCache>
            </c:strRef>
          </c:cat>
          <c:val>
            <c:numRef>
              <c:f>'Por Consejos'!$B$14:$B$24</c:f>
              <c:numCache>
                <c:formatCode>General</c:formatCode>
                <c:ptCount val="11"/>
                <c:pt idx="0">
                  <c:v>149</c:v>
                </c:pt>
                <c:pt idx="1">
                  <c:v>32</c:v>
                </c:pt>
                <c:pt idx="2">
                  <c:v>17</c:v>
                </c:pt>
                <c:pt idx="3">
                  <c:v>2</c:v>
                </c:pt>
                <c:pt idx="4">
                  <c:v>32</c:v>
                </c:pt>
                <c:pt idx="5">
                  <c:v>94</c:v>
                </c:pt>
                <c:pt idx="6">
                  <c:v>2</c:v>
                </c:pt>
                <c:pt idx="7">
                  <c:v>16</c:v>
                </c:pt>
                <c:pt idx="8">
                  <c:v>8</c:v>
                </c:pt>
                <c:pt idx="9">
                  <c:v>34</c:v>
                </c:pt>
                <c:pt idx="10">
                  <c:v>12</c:v>
                </c:pt>
              </c:numCache>
            </c:numRef>
          </c:val>
        </c:ser>
        <c:ser>
          <c:idx val="1"/>
          <c:order val="1"/>
          <c:tx>
            <c:strRef>
              <c:f>'Por Consejos'!$C$13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1.21212121212121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575757575757576E-3"/>
                  <c:y val="2.7322404371584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1515151515152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Consejos'!$A$14:$A$24</c:f>
              <c:strCache>
                <c:ptCount val="11"/>
                <c:pt idx="0">
                  <c:v>MEXICO</c:v>
                </c:pt>
                <c:pt idx="1">
                  <c:v>MONTERREY</c:v>
                </c:pt>
                <c:pt idx="2">
                  <c:v>MORELOS</c:v>
                </c:pt>
                <c:pt idx="3">
                  <c:v>GUERRERO</c:v>
                </c:pt>
                <c:pt idx="4">
                  <c:v>GUADALAJARA</c:v>
                </c:pt>
                <c:pt idx="5">
                  <c:v>CENTRO OCCIDENTE</c:v>
                </c:pt>
                <c:pt idx="6">
                  <c:v>AGUASCALIENTES</c:v>
                </c:pt>
                <c:pt idx="7">
                  <c:v>GUANAJUATO</c:v>
                </c:pt>
                <c:pt idx="8">
                  <c:v>QUERETARO</c:v>
                </c:pt>
                <c:pt idx="9">
                  <c:v>PUEBLA</c:v>
                </c:pt>
                <c:pt idx="10">
                  <c:v>VERACRUZ</c:v>
                </c:pt>
              </c:strCache>
            </c:strRef>
          </c:cat>
          <c:val>
            <c:numRef>
              <c:f>'Por Consejos'!$C$14:$C$24</c:f>
              <c:numCache>
                <c:formatCode>General</c:formatCode>
                <c:ptCount val="11"/>
                <c:pt idx="0">
                  <c:v>197</c:v>
                </c:pt>
                <c:pt idx="1">
                  <c:v>39</c:v>
                </c:pt>
                <c:pt idx="2">
                  <c:v>15</c:v>
                </c:pt>
                <c:pt idx="4">
                  <c:v>36</c:v>
                </c:pt>
                <c:pt idx="5">
                  <c:v>58</c:v>
                </c:pt>
                <c:pt idx="6">
                  <c:v>6</c:v>
                </c:pt>
                <c:pt idx="7">
                  <c:v>17</c:v>
                </c:pt>
                <c:pt idx="8">
                  <c:v>14</c:v>
                </c:pt>
                <c:pt idx="9">
                  <c:v>30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196608"/>
        <c:axId val="88198144"/>
        <c:axId val="0"/>
      </c:bar3DChart>
      <c:catAx>
        <c:axId val="8819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198144"/>
        <c:crosses val="autoZero"/>
        <c:auto val="1"/>
        <c:lblAlgn val="ctr"/>
        <c:lblOffset val="100"/>
        <c:noMultiLvlLbl val="0"/>
      </c:catAx>
      <c:valAx>
        <c:axId val="8819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9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31669237221635"/>
          <c:y val="0.86876102577341763"/>
          <c:w val="7.278296398517195E-2"/>
          <c:h val="9.854352222365646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Consejos'!$F$13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Consejos'!$E$14:$E$18</c:f>
              <c:strCache>
                <c:ptCount val="5"/>
                <c:pt idx="0">
                  <c:v>COLOMBIA</c:v>
                </c:pt>
                <c:pt idx="1">
                  <c:v>VENEZUELA</c:v>
                </c:pt>
                <c:pt idx="2">
                  <c:v>PERU</c:v>
                </c:pt>
                <c:pt idx="3">
                  <c:v>ECUADOR</c:v>
                </c:pt>
                <c:pt idx="4">
                  <c:v>BOLIVIA</c:v>
                </c:pt>
              </c:strCache>
            </c:strRef>
          </c:cat>
          <c:val>
            <c:numRef>
              <c:f>'Por Consejos'!$F$14:$F$18</c:f>
              <c:numCache>
                <c:formatCode>General</c:formatCode>
                <c:ptCount val="5"/>
                <c:pt idx="0">
                  <c:v>379</c:v>
                </c:pt>
                <c:pt idx="1">
                  <c:v>61</c:v>
                </c:pt>
                <c:pt idx="2">
                  <c:v>221</c:v>
                </c:pt>
                <c:pt idx="3">
                  <c:v>129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'Por Consejos'!$G$13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Consejos'!$E$14:$E$18</c:f>
              <c:strCache>
                <c:ptCount val="5"/>
                <c:pt idx="0">
                  <c:v>COLOMBIA</c:v>
                </c:pt>
                <c:pt idx="1">
                  <c:v>VENEZUELA</c:v>
                </c:pt>
                <c:pt idx="2">
                  <c:v>PERU</c:v>
                </c:pt>
                <c:pt idx="3">
                  <c:v>ECUADOR</c:v>
                </c:pt>
                <c:pt idx="4">
                  <c:v>BOLIVIA</c:v>
                </c:pt>
              </c:strCache>
            </c:strRef>
          </c:cat>
          <c:val>
            <c:numRef>
              <c:f>'Por Consejos'!$G$14:$G$18</c:f>
              <c:numCache>
                <c:formatCode>General</c:formatCode>
                <c:ptCount val="5"/>
                <c:pt idx="0">
                  <c:v>269</c:v>
                </c:pt>
                <c:pt idx="1">
                  <c:v>48</c:v>
                </c:pt>
                <c:pt idx="2">
                  <c:v>291</c:v>
                </c:pt>
                <c:pt idx="3">
                  <c:v>128</c:v>
                </c:pt>
                <c:pt idx="4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319488"/>
        <c:axId val="88321024"/>
        <c:axId val="0"/>
      </c:bar3DChart>
      <c:catAx>
        <c:axId val="8831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21024"/>
        <c:crosses val="autoZero"/>
        <c:auto val="1"/>
        <c:lblAlgn val="ctr"/>
        <c:lblOffset val="100"/>
        <c:noMultiLvlLbl val="0"/>
      </c:catAx>
      <c:valAx>
        <c:axId val="88321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1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07549618095495"/>
          <c:y val="0.84990704286964125"/>
          <c:w val="7.9325252882715497E-2"/>
          <c:h val="0.100185914260717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Consejos'!$J$1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Consejos'!$I$2:$I$6</c:f>
              <c:strCache>
                <c:ptCount val="5"/>
                <c:pt idx="0">
                  <c:v>RIO DE JANEIRO</c:v>
                </c:pt>
                <c:pt idx="1">
                  <c:v>BRASILIA</c:v>
                </c:pt>
                <c:pt idx="2">
                  <c:v>SOUTH BRAZIL</c:v>
                </c:pt>
                <c:pt idx="3">
                  <c:v>BAHIA</c:v>
                </c:pt>
                <c:pt idx="4">
                  <c:v>MINAS GERAIS</c:v>
                </c:pt>
              </c:strCache>
            </c:strRef>
          </c:cat>
          <c:val>
            <c:numRef>
              <c:f>'Por Consejos'!$J$2:$J$6</c:f>
              <c:numCache>
                <c:formatCode>General</c:formatCode>
                <c:ptCount val="5"/>
                <c:pt idx="0">
                  <c:v>69</c:v>
                </c:pt>
                <c:pt idx="1">
                  <c:v>41</c:v>
                </c:pt>
                <c:pt idx="2">
                  <c:v>166</c:v>
                </c:pt>
                <c:pt idx="3">
                  <c:v>49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'Por Consejos'!$K$1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Consejos'!$I$2:$I$6</c:f>
              <c:strCache>
                <c:ptCount val="5"/>
                <c:pt idx="0">
                  <c:v>RIO DE JANEIRO</c:v>
                </c:pt>
                <c:pt idx="1">
                  <c:v>BRASILIA</c:v>
                </c:pt>
                <c:pt idx="2">
                  <c:v>SOUTH BRAZIL</c:v>
                </c:pt>
                <c:pt idx="3">
                  <c:v>BAHIA</c:v>
                </c:pt>
                <c:pt idx="4">
                  <c:v>MINAS GERAIS</c:v>
                </c:pt>
              </c:strCache>
            </c:strRef>
          </c:cat>
          <c:val>
            <c:numRef>
              <c:f>'Por Consejos'!$K$2:$K$6</c:f>
              <c:numCache>
                <c:formatCode>General</c:formatCode>
                <c:ptCount val="5"/>
                <c:pt idx="0">
                  <c:v>71</c:v>
                </c:pt>
                <c:pt idx="1">
                  <c:v>60</c:v>
                </c:pt>
                <c:pt idx="2">
                  <c:v>237</c:v>
                </c:pt>
                <c:pt idx="3">
                  <c:v>92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372736"/>
        <c:axId val="88374272"/>
        <c:axId val="0"/>
      </c:bar3DChart>
      <c:catAx>
        <c:axId val="8837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88374272"/>
        <c:crosses val="autoZero"/>
        <c:auto val="1"/>
        <c:lblAlgn val="ctr"/>
        <c:lblOffset val="100"/>
        <c:noMultiLvlLbl val="0"/>
      </c:catAx>
      <c:valAx>
        <c:axId val="8837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7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85722550182534"/>
          <c:y val="0.88126139952844873"/>
          <c:w val="8.2552085331401889E-2"/>
          <c:h val="0.101883980604119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'Por Consejos'!$B$1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Consejos'!$A$2:$A$4</c:f>
              <c:strCache>
                <c:ptCount val="3"/>
                <c:pt idx="0">
                  <c:v>ARGENTINA</c:v>
                </c:pt>
                <c:pt idx="1">
                  <c:v>CHILE</c:v>
                </c:pt>
                <c:pt idx="2">
                  <c:v>URUGUAY</c:v>
                </c:pt>
              </c:strCache>
            </c:strRef>
          </c:cat>
          <c:val>
            <c:numRef>
              <c:f>'Por Consejos'!$B$2:$B$4</c:f>
              <c:numCache>
                <c:formatCode>General</c:formatCode>
                <c:ptCount val="3"/>
                <c:pt idx="0">
                  <c:v>131</c:v>
                </c:pt>
                <c:pt idx="1">
                  <c:v>74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'Por Consejos'!$C$1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'Por Consejos'!$A$2:$A$4</c:f>
              <c:strCache>
                <c:ptCount val="3"/>
                <c:pt idx="0">
                  <c:v>ARGENTINA</c:v>
                </c:pt>
                <c:pt idx="1">
                  <c:v>CHILE</c:v>
                </c:pt>
                <c:pt idx="2">
                  <c:v>URUGUAY</c:v>
                </c:pt>
              </c:strCache>
            </c:strRef>
          </c:cat>
          <c:val>
            <c:numRef>
              <c:f>'Por Consejos'!$C$2:$C$4</c:f>
              <c:numCache>
                <c:formatCode>General</c:formatCode>
                <c:ptCount val="3"/>
                <c:pt idx="0">
                  <c:v>175</c:v>
                </c:pt>
                <c:pt idx="1">
                  <c:v>105</c:v>
                </c:pt>
                <c:pt idx="2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506752"/>
        <c:axId val="90508288"/>
        <c:axId val="0"/>
      </c:bar3DChart>
      <c:catAx>
        <c:axId val="9050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90508288"/>
        <c:crosses val="autoZero"/>
        <c:auto val="1"/>
        <c:lblAlgn val="ctr"/>
        <c:lblOffset val="100"/>
        <c:noMultiLvlLbl val="0"/>
      </c:catAx>
      <c:valAx>
        <c:axId val="90508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0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940052493438318"/>
          <c:y val="0.86657370953630797"/>
          <c:w val="7.0599475065616799E-2"/>
          <c:h val="0.1001859142607174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2010-02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latin typeface="Trebuchet MS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Hoja1!$B$1:$K$1</c:f>
              <c:strCache>
                <c:ptCount val="10"/>
                <c:pt idx="0">
                  <c:v>LF</c:v>
                </c:pt>
                <c:pt idx="1">
                  <c:v>F</c:v>
                </c:pt>
                <c:pt idx="2">
                  <c:v>LS</c:v>
                </c:pt>
                <c:pt idx="3">
                  <c:v>SM</c:v>
                </c:pt>
                <c:pt idx="4">
                  <c:v>LM</c:v>
                </c:pt>
                <c:pt idx="5">
                  <c:v>M</c:v>
                </c:pt>
                <c:pt idx="6">
                  <c:v>AM</c:v>
                </c:pt>
                <c:pt idx="7">
                  <c:v>GSM</c:v>
                </c:pt>
                <c:pt idx="8">
                  <c:v>StM</c:v>
                </c:pt>
                <c:pt idx="9">
                  <c:v>AF</c:v>
                </c:pt>
              </c:strCache>
            </c:strRef>
          </c:cat>
          <c:val>
            <c:numRef>
              <c:f>Hoja1!$B$2:$K$2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11</c:v>
                </c:pt>
                <c:pt idx="3">
                  <c:v>65</c:v>
                </c:pt>
                <c:pt idx="4">
                  <c:v>8</c:v>
                </c:pt>
                <c:pt idx="5">
                  <c:v>564</c:v>
                </c:pt>
                <c:pt idx="6">
                  <c:v>31</c:v>
                </c:pt>
                <c:pt idx="7">
                  <c:v>118</c:v>
                </c:pt>
                <c:pt idx="8">
                  <c:v>272</c:v>
                </c:pt>
                <c:pt idx="9">
                  <c:v>20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2011-02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1.2486321578821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rebuchet MS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Hoja1!$B$1:$K$1</c:f>
              <c:strCache>
                <c:ptCount val="10"/>
                <c:pt idx="0">
                  <c:v>LF</c:v>
                </c:pt>
                <c:pt idx="1">
                  <c:v>F</c:v>
                </c:pt>
                <c:pt idx="2">
                  <c:v>LS</c:v>
                </c:pt>
                <c:pt idx="3">
                  <c:v>SM</c:v>
                </c:pt>
                <c:pt idx="4">
                  <c:v>LM</c:v>
                </c:pt>
                <c:pt idx="5">
                  <c:v>M</c:v>
                </c:pt>
                <c:pt idx="6">
                  <c:v>AM</c:v>
                </c:pt>
                <c:pt idx="7">
                  <c:v>GSM</c:v>
                </c:pt>
                <c:pt idx="8">
                  <c:v>StM</c:v>
                </c:pt>
                <c:pt idx="9">
                  <c:v>AF</c:v>
                </c:pt>
              </c:strCache>
            </c:strRef>
          </c:cat>
          <c:val>
            <c:numRef>
              <c:f>Hoja1!$B$3:$K$3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78</c:v>
                </c:pt>
                <c:pt idx="4">
                  <c:v>11</c:v>
                </c:pt>
                <c:pt idx="5">
                  <c:v>687</c:v>
                </c:pt>
                <c:pt idx="6">
                  <c:v>50</c:v>
                </c:pt>
                <c:pt idx="7">
                  <c:v>150</c:v>
                </c:pt>
                <c:pt idx="8">
                  <c:v>273</c:v>
                </c:pt>
                <c:pt idx="9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547712"/>
        <c:axId val="90549248"/>
        <c:axId val="0"/>
      </c:bar3DChart>
      <c:catAx>
        <c:axId val="90547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pPr>
            <a:endParaRPr lang="es-CO"/>
          </a:p>
        </c:txPr>
        <c:crossAx val="90549248"/>
        <c:crosses val="autoZero"/>
        <c:auto val="1"/>
        <c:lblAlgn val="ctr"/>
        <c:lblOffset val="100"/>
        <c:noMultiLvlLbl val="0"/>
      </c:catAx>
      <c:valAx>
        <c:axId val="9054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pPr>
            <a:endParaRPr lang="es-CO"/>
          </a:p>
        </c:txPr>
        <c:crossAx val="9054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20261407501633"/>
          <c:y val="0.81403089968195586"/>
          <c:w val="9.8079691825139051E-2"/>
          <c:h val="0.10622424795232482"/>
        </c:manualLayout>
      </c:layout>
      <c:overlay val="0"/>
      <c:txPr>
        <a:bodyPr/>
        <a:lstStyle/>
        <a:p>
          <a:pPr>
            <a:defRPr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0"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1F635-4C8D-436B-A47F-8CF7CE7D4CD4}" type="doc">
      <dgm:prSet loTypeId="urn:microsoft.com/office/officeart/2005/8/layout/radial6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F2074A-7B52-46C8-A7B8-70DEA80F7234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ComSoc</a:t>
          </a:r>
          <a:r>
            <a:rPr lang="en-US" dirty="0" smtClean="0">
              <a:latin typeface="Arial" pitchFamily="34" charset="0"/>
              <a:cs typeface="Arial" pitchFamily="34" charset="0"/>
            </a:rPr>
            <a:t> Services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EEDE503-8F1A-483D-BB3C-184172047E3B}" type="parTrans" cxnId="{2A75A2EB-89D5-4994-B317-CD27E24FC5E7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74E4E1A-BF0C-45E7-AB44-76101A1A2F8E}" type="sibTrans" cxnId="{2A75A2EB-89D5-4994-B317-CD27E24FC5E7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0BCDA6B-F416-475D-A370-8778943F9BDE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Meetings      &amp; Conferences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AB610CE-CEDD-4020-B444-572BDFDEE757}" type="parTrans" cxnId="{6C322155-4592-4C3B-A687-2663BB7BEFC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D28D9E8-C283-4C21-992A-FF9E44D20586}" type="sibTrans" cxnId="{6C322155-4592-4C3B-A687-2663BB7BEFC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303A051-4879-4682-9458-017A1FEFF223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Online Services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D040DB3-5E68-4EB8-ACC2-E7F4AE89B2C3}" type="parTrans" cxnId="{A29097A3-475F-4B3F-87CD-81DA5959E215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2E1BFC5-CC8B-49E1-B21A-C2C27AE6D898}" type="sibTrans" cxnId="{A29097A3-475F-4B3F-87CD-81DA5959E215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BE74DE5-B944-45D2-B984-7E9C6019CC9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Recognition &amp;          Awards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AC5B460-CB44-464B-AE0B-20252C44B4E9}" type="parTrans" cxnId="{636D6A45-D5BA-46AE-BCF9-5F806CA2F9E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3D966B-72CE-48F3-BAB3-27A62CF38773}" type="sibTrans" cxnId="{636D6A45-D5BA-46AE-BCF9-5F806CA2F9E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0873D12-F12C-4DCA-A508-B84A3C1005E0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Technical Activities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2D721D2-FE8D-4178-B856-404FE2A2AC0D}" type="parTrans" cxnId="{7545C62E-B94C-4D5B-A31D-711DB242BD5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20B3B36-50F9-4355-885E-E39AB37C5FD7}" type="sibTrans" cxnId="{7545C62E-B94C-4D5B-A31D-711DB242BD5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A4115E0-2AF6-4338-8AD5-25131047FC48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Education, Tutorials       &amp; Certification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8D975A0-9B7A-49C1-834A-79F9191A6FDA}" type="parTrans" cxnId="{24663F29-3BE0-4EA7-A5D3-D4549177D317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613B94-D9B9-458B-B414-6618C7AF4F52}" type="sibTrans" cxnId="{24663F29-3BE0-4EA7-A5D3-D4549177D317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89B016D-DC77-47DD-A248-0F1E9B7F24EB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Chapter Support        &amp;             DLTs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A9CBE8C-7AB2-481B-9D95-0A303086E430}" type="parTrans" cxnId="{90BB650D-5BA1-4E16-B01A-AF74C9AC3F1B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42C16A8-A1D8-4059-B807-F78CCEA1BDCF}" type="sibTrans" cxnId="{90BB650D-5BA1-4E16-B01A-AF74C9AC3F1B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B738D9E-4AE4-4916-879E-8658534229A9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Publications &amp;           Digital Library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C610A40-4279-455B-83FE-E35E1D1DFD6E}" type="parTrans" cxnId="{61ADA9D5-29C2-46D9-9353-451326CDF8A2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67F90C4-2FB4-40FE-AF0C-95EC70628150}" type="sibTrans" cxnId="{61ADA9D5-29C2-46D9-9353-451326CDF8A2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9B9C320-427C-408D-A3BE-A76970663B5B}" type="pres">
      <dgm:prSet presAssocID="{D301F635-4C8D-436B-A47F-8CF7CE7D4C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9E002B-925B-4466-A77C-71B08E6B95C2}" type="pres">
      <dgm:prSet presAssocID="{4EF2074A-7B52-46C8-A7B8-70DEA80F7234}" presName="centerShape" presStyleLbl="node0" presStyleIdx="0" presStyleCnt="1"/>
      <dgm:spPr/>
      <dgm:t>
        <a:bodyPr/>
        <a:lstStyle/>
        <a:p>
          <a:endParaRPr lang="en-US"/>
        </a:p>
      </dgm:t>
    </dgm:pt>
    <dgm:pt modelId="{570F57D9-33EA-4C72-854C-7FA6E599EE12}" type="pres">
      <dgm:prSet presAssocID="{A0BCDA6B-F416-475D-A370-8778943F9B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B3FF6-7D39-47A1-9DA4-E6C28BFC818D}" type="pres">
      <dgm:prSet presAssocID="{A0BCDA6B-F416-475D-A370-8778943F9BDE}" presName="dummy" presStyleCnt="0"/>
      <dgm:spPr/>
      <dgm:t>
        <a:bodyPr/>
        <a:lstStyle/>
        <a:p>
          <a:endParaRPr lang="es-CO"/>
        </a:p>
      </dgm:t>
    </dgm:pt>
    <dgm:pt modelId="{5533E05B-3398-45E0-97FC-132ADCBD194E}" type="pres">
      <dgm:prSet presAssocID="{1D28D9E8-C283-4C21-992A-FF9E44D20586}" presName="sibTrans" presStyleLbl="sibTrans2D1" presStyleIdx="0" presStyleCnt="7"/>
      <dgm:spPr/>
      <dgm:t>
        <a:bodyPr/>
        <a:lstStyle/>
        <a:p>
          <a:endParaRPr lang="en-US"/>
        </a:p>
      </dgm:t>
    </dgm:pt>
    <dgm:pt modelId="{D101C83B-3298-4CA7-A443-A4E083DA21A9}" type="pres">
      <dgm:prSet presAssocID="{5303A051-4879-4682-9458-017A1FEFF22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2BAE-9CDA-4C61-8FF1-6DF2828C00AF}" type="pres">
      <dgm:prSet presAssocID="{5303A051-4879-4682-9458-017A1FEFF223}" presName="dummy" presStyleCnt="0"/>
      <dgm:spPr/>
      <dgm:t>
        <a:bodyPr/>
        <a:lstStyle/>
        <a:p>
          <a:endParaRPr lang="es-CO"/>
        </a:p>
      </dgm:t>
    </dgm:pt>
    <dgm:pt modelId="{8AD9E4A9-5415-4F42-A6A8-0287FD11C82C}" type="pres">
      <dgm:prSet presAssocID="{52E1BFC5-CC8B-49E1-B21A-C2C27AE6D898}" presName="sibTrans" presStyleLbl="sibTrans2D1" presStyleIdx="1" presStyleCnt="7"/>
      <dgm:spPr/>
      <dgm:t>
        <a:bodyPr/>
        <a:lstStyle/>
        <a:p>
          <a:endParaRPr lang="en-US"/>
        </a:p>
      </dgm:t>
    </dgm:pt>
    <dgm:pt modelId="{3B892B3A-8AEF-4736-8403-07153F570540}" type="pres">
      <dgm:prSet presAssocID="{1BE74DE5-B944-45D2-B984-7E9C6019CC9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CA809-FB15-47F5-80C3-83A37AADD73B}" type="pres">
      <dgm:prSet presAssocID="{1BE74DE5-B944-45D2-B984-7E9C6019CC91}" presName="dummy" presStyleCnt="0"/>
      <dgm:spPr/>
      <dgm:t>
        <a:bodyPr/>
        <a:lstStyle/>
        <a:p>
          <a:endParaRPr lang="es-CO"/>
        </a:p>
      </dgm:t>
    </dgm:pt>
    <dgm:pt modelId="{388D392F-C172-41C1-876E-4EB70156E458}" type="pres">
      <dgm:prSet presAssocID="{4D3D966B-72CE-48F3-BAB3-27A62CF38773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B38D082-BA80-4F16-BFBF-62CE153FC99C}" type="pres">
      <dgm:prSet presAssocID="{80873D12-F12C-4DCA-A508-B84A3C1005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7D0B45-F201-4446-B7E7-4C8B244124E3}" type="pres">
      <dgm:prSet presAssocID="{80873D12-F12C-4DCA-A508-B84A3C1005E0}" presName="dummy" presStyleCnt="0"/>
      <dgm:spPr/>
      <dgm:t>
        <a:bodyPr/>
        <a:lstStyle/>
        <a:p>
          <a:endParaRPr lang="es-CO"/>
        </a:p>
      </dgm:t>
    </dgm:pt>
    <dgm:pt modelId="{18A90360-729B-4212-843F-60924E29A71A}" type="pres">
      <dgm:prSet presAssocID="{420B3B36-50F9-4355-885E-E39AB37C5FD7}" presName="sibTrans" presStyleLbl="sibTrans2D1" presStyleIdx="3" presStyleCnt="7"/>
      <dgm:spPr/>
      <dgm:t>
        <a:bodyPr/>
        <a:lstStyle/>
        <a:p>
          <a:endParaRPr lang="en-US"/>
        </a:p>
      </dgm:t>
    </dgm:pt>
    <dgm:pt modelId="{7DAFCFF6-F086-422C-A38B-0E5D9C89D07B}" type="pres">
      <dgm:prSet presAssocID="{AA4115E0-2AF6-4338-8AD5-25131047FC4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7F99E-DB70-48C3-8D1A-9C781B23ED0F}" type="pres">
      <dgm:prSet presAssocID="{AA4115E0-2AF6-4338-8AD5-25131047FC48}" presName="dummy" presStyleCnt="0"/>
      <dgm:spPr/>
      <dgm:t>
        <a:bodyPr/>
        <a:lstStyle/>
        <a:p>
          <a:endParaRPr lang="es-CO"/>
        </a:p>
      </dgm:t>
    </dgm:pt>
    <dgm:pt modelId="{85858252-D643-426A-9A7D-18673AD69868}" type="pres">
      <dgm:prSet presAssocID="{FB613B94-D9B9-458B-B414-6618C7AF4F52}" presName="sibTrans" presStyleLbl="sibTrans2D1" presStyleIdx="4" presStyleCnt="7"/>
      <dgm:spPr/>
      <dgm:t>
        <a:bodyPr/>
        <a:lstStyle/>
        <a:p>
          <a:endParaRPr lang="en-US"/>
        </a:p>
      </dgm:t>
    </dgm:pt>
    <dgm:pt modelId="{66C2AB57-B2F2-4D3B-8B0D-3793A986EABF}" type="pres">
      <dgm:prSet presAssocID="{589B016D-DC77-47DD-A248-0F1E9B7F24E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D980B-56F7-476B-A4DA-779E69E8BCF8}" type="pres">
      <dgm:prSet presAssocID="{589B016D-DC77-47DD-A248-0F1E9B7F24EB}" presName="dummy" presStyleCnt="0"/>
      <dgm:spPr/>
      <dgm:t>
        <a:bodyPr/>
        <a:lstStyle/>
        <a:p>
          <a:endParaRPr lang="es-CO"/>
        </a:p>
      </dgm:t>
    </dgm:pt>
    <dgm:pt modelId="{EA2BDD41-B729-401B-B79A-D8758E993D34}" type="pres">
      <dgm:prSet presAssocID="{142C16A8-A1D8-4059-B807-F78CCEA1BDC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841E6E50-548C-437F-82C3-68913120A3B1}" type="pres">
      <dgm:prSet presAssocID="{FB738D9E-4AE4-4916-879E-8658534229A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5237A-CC4B-4A74-9485-CCF9C6834C97}" type="pres">
      <dgm:prSet presAssocID="{FB738D9E-4AE4-4916-879E-8658534229A9}" presName="dummy" presStyleCnt="0"/>
      <dgm:spPr/>
      <dgm:t>
        <a:bodyPr/>
        <a:lstStyle/>
        <a:p>
          <a:endParaRPr lang="es-CO"/>
        </a:p>
      </dgm:t>
    </dgm:pt>
    <dgm:pt modelId="{E8FB6C19-CA49-481C-86E7-6674650664B5}" type="pres">
      <dgm:prSet presAssocID="{E67F90C4-2FB4-40FE-AF0C-95EC70628150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9B9C3531-A5F5-4A22-83DA-74C8DBC77732}" type="presOf" srcId="{4D3D966B-72CE-48F3-BAB3-27A62CF38773}" destId="{388D392F-C172-41C1-876E-4EB70156E458}" srcOrd="0" destOrd="0" presId="urn:microsoft.com/office/officeart/2005/8/layout/radial6"/>
    <dgm:cxn modelId="{7545C62E-B94C-4D5B-A31D-711DB242BD5A}" srcId="{4EF2074A-7B52-46C8-A7B8-70DEA80F7234}" destId="{80873D12-F12C-4DCA-A508-B84A3C1005E0}" srcOrd="3" destOrd="0" parTransId="{A2D721D2-FE8D-4178-B856-404FE2A2AC0D}" sibTransId="{420B3B36-50F9-4355-885E-E39AB37C5FD7}"/>
    <dgm:cxn modelId="{80DC36FB-0553-42B4-B838-C7DD3AA48D93}" type="presOf" srcId="{80873D12-F12C-4DCA-A508-B84A3C1005E0}" destId="{6B38D082-BA80-4F16-BFBF-62CE153FC99C}" srcOrd="0" destOrd="0" presId="urn:microsoft.com/office/officeart/2005/8/layout/radial6"/>
    <dgm:cxn modelId="{7D7B4D0F-5A9D-4490-AB62-E7D4A90A115C}" type="presOf" srcId="{142C16A8-A1D8-4059-B807-F78CCEA1BDCF}" destId="{EA2BDD41-B729-401B-B79A-D8758E993D34}" srcOrd="0" destOrd="0" presId="urn:microsoft.com/office/officeart/2005/8/layout/radial6"/>
    <dgm:cxn modelId="{A29097A3-475F-4B3F-87CD-81DA5959E215}" srcId="{4EF2074A-7B52-46C8-A7B8-70DEA80F7234}" destId="{5303A051-4879-4682-9458-017A1FEFF223}" srcOrd="1" destOrd="0" parTransId="{FD040DB3-5E68-4EB8-ACC2-E7F4AE89B2C3}" sibTransId="{52E1BFC5-CC8B-49E1-B21A-C2C27AE6D898}"/>
    <dgm:cxn modelId="{09AFA1D7-308B-44F8-B5A1-A5196E64905F}" type="presOf" srcId="{5303A051-4879-4682-9458-017A1FEFF223}" destId="{D101C83B-3298-4CA7-A443-A4E083DA21A9}" srcOrd="0" destOrd="0" presId="urn:microsoft.com/office/officeart/2005/8/layout/radial6"/>
    <dgm:cxn modelId="{8BA51F0A-4FE0-497F-958A-392CB21779A3}" type="presOf" srcId="{E67F90C4-2FB4-40FE-AF0C-95EC70628150}" destId="{E8FB6C19-CA49-481C-86E7-6674650664B5}" srcOrd="0" destOrd="0" presId="urn:microsoft.com/office/officeart/2005/8/layout/radial6"/>
    <dgm:cxn modelId="{24663F29-3BE0-4EA7-A5D3-D4549177D317}" srcId="{4EF2074A-7B52-46C8-A7B8-70DEA80F7234}" destId="{AA4115E0-2AF6-4338-8AD5-25131047FC48}" srcOrd="4" destOrd="0" parTransId="{48D975A0-9B7A-49C1-834A-79F9191A6FDA}" sibTransId="{FB613B94-D9B9-458B-B414-6618C7AF4F52}"/>
    <dgm:cxn modelId="{6C322155-4592-4C3B-A687-2663BB7BEFC1}" srcId="{4EF2074A-7B52-46C8-A7B8-70DEA80F7234}" destId="{A0BCDA6B-F416-475D-A370-8778943F9BDE}" srcOrd="0" destOrd="0" parTransId="{CAB610CE-CEDD-4020-B444-572BDFDEE757}" sibTransId="{1D28D9E8-C283-4C21-992A-FF9E44D20586}"/>
    <dgm:cxn modelId="{FF8890A6-FDF2-463F-94A3-826A1D9AF544}" type="presOf" srcId="{1D28D9E8-C283-4C21-992A-FF9E44D20586}" destId="{5533E05B-3398-45E0-97FC-132ADCBD194E}" srcOrd="0" destOrd="0" presId="urn:microsoft.com/office/officeart/2005/8/layout/radial6"/>
    <dgm:cxn modelId="{636D6A45-D5BA-46AE-BCF9-5F806CA2F9E1}" srcId="{4EF2074A-7B52-46C8-A7B8-70DEA80F7234}" destId="{1BE74DE5-B944-45D2-B984-7E9C6019CC91}" srcOrd="2" destOrd="0" parTransId="{6AC5B460-CB44-464B-AE0B-20252C44B4E9}" sibTransId="{4D3D966B-72CE-48F3-BAB3-27A62CF38773}"/>
    <dgm:cxn modelId="{2A75A2EB-89D5-4994-B317-CD27E24FC5E7}" srcId="{D301F635-4C8D-436B-A47F-8CF7CE7D4CD4}" destId="{4EF2074A-7B52-46C8-A7B8-70DEA80F7234}" srcOrd="0" destOrd="0" parTransId="{8EEDE503-8F1A-483D-BB3C-184172047E3B}" sibTransId="{E74E4E1A-BF0C-45E7-AB44-76101A1A2F8E}"/>
    <dgm:cxn modelId="{451BDB6E-E3C8-441F-A36E-AA803AE53679}" type="presOf" srcId="{AA4115E0-2AF6-4338-8AD5-25131047FC48}" destId="{7DAFCFF6-F086-422C-A38B-0E5D9C89D07B}" srcOrd="0" destOrd="0" presId="urn:microsoft.com/office/officeart/2005/8/layout/radial6"/>
    <dgm:cxn modelId="{595B0FDC-6545-4849-B50B-FFEDC7CE0A35}" type="presOf" srcId="{A0BCDA6B-F416-475D-A370-8778943F9BDE}" destId="{570F57D9-33EA-4C72-854C-7FA6E599EE12}" srcOrd="0" destOrd="0" presId="urn:microsoft.com/office/officeart/2005/8/layout/radial6"/>
    <dgm:cxn modelId="{8350D7DF-72B7-4428-ADAD-DD8A50E3C951}" type="presOf" srcId="{D301F635-4C8D-436B-A47F-8CF7CE7D4CD4}" destId="{E9B9C320-427C-408D-A3BE-A76970663B5B}" srcOrd="0" destOrd="0" presId="urn:microsoft.com/office/officeart/2005/8/layout/radial6"/>
    <dgm:cxn modelId="{CBE94CDB-F537-447D-A8E7-85AC679EF4F1}" type="presOf" srcId="{4EF2074A-7B52-46C8-A7B8-70DEA80F7234}" destId="{A39E002B-925B-4466-A77C-71B08E6B95C2}" srcOrd="0" destOrd="0" presId="urn:microsoft.com/office/officeart/2005/8/layout/radial6"/>
    <dgm:cxn modelId="{70E79678-0492-4655-8D6B-C9D9D8DE1EE3}" type="presOf" srcId="{FB613B94-D9B9-458B-B414-6618C7AF4F52}" destId="{85858252-D643-426A-9A7D-18673AD69868}" srcOrd="0" destOrd="0" presId="urn:microsoft.com/office/officeart/2005/8/layout/radial6"/>
    <dgm:cxn modelId="{86274C7B-8A87-457B-9D4C-E45A7F52B885}" type="presOf" srcId="{52E1BFC5-CC8B-49E1-B21A-C2C27AE6D898}" destId="{8AD9E4A9-5415-4F42-A6A8-0287FD11C82C}" srcOrd="0" destOrd="0" presId="urn:microsoft.com/office/officeart/2005/8/layout/radial6"/>
    <dgm:cxn modelId="{71E08337-35A5-4692-A38F-C266BC1994C4}" type="presOf" srcId="{FB738D9E-4AE4-4916-879E-8658534229A9}" destId="{841E6E50-548C-437F-82C3-68913120A3B1}" srcOrd="0" destOrd="0" presId="urn:microsoft.com/office/officeart/2005/8/layout/radial6"/>
    <dgm:cxn modelId="{90BB650D-5BA1-4E16-B01A-AF74C9AC3F1B}" srcId="{4EF2074A-7B52-46C8-A7B8-70DEA80F7234}" destId="{589B016D-DC77-47DD-A248-0F1E9B7F24EB}" srcOrd="5" destOrd="0" parTransId="{3A9CBE8C-7AB2-481B-9D95-0A303086E430}" sibTransId="{142C16A8-A1D8-4059-B807-F78CCEA1BDCF}"/>
    <dgm:cxn modelId="{61ADA9D5-29C2-46D9-9353-451326CDF8A2}" srcId="{4EF2074A-7B52-46C8-A7B8-70DEA80F7234}" destId="{FB738D9E-4AE4-4916-879E-8658534229A9}" srcOrd="6" destOrd="0" parTransId="{DC610A40-4279-455B-83FE-E35E1D1DFD6E}" sibTransId="{E67F90C4-2FB4-40FE-AF0C-95EC70628150}"/>
    <dgm:cxn modelId="{DBD66110-B568-42DF-8081-A4BB93BF8F4B}" type="presOf" srcId="{420B3B36-50F9-4355-885E-E39AB37C5FD7}" destId="{18A90360-729B-4212-843F-60924E29A71A}" srcOrd="0" destOrd="0" presId="urn:microsoft.com/office/officeart/2005/8/layout/radial6"/>
    <dgm:cxn modelId="{0E177268-7F73-4953-953C-3CA3406C3CD3}" type="presOf" srcId="{589B016D-DC77-47DD-A248-0F1E9B7F24EB}" destId="{66C2AB57-B2F2-4D3B-8B0D-3793A986EABF}" srcOrd="0" destOrd="0" presId="urn:microsoft.com/office/officeart/2005/8/layout/radial6"/>
    <dgm:cxn modelId="{E834B71B-D9FB-4529-9686-22452E43C07C}" type="presOf" srcId="{1BE74DE5-B944-45D2-B984-7E9C6019CC91}" destId="{3B892B3A-8AEF-4736-8403-07153F570540}" srcOrd="0" destOrd="0" presId="urn:microsoft.com/office/officeart/2005/8/layout/radial6"/>
    <dgm:cxn modelId="{8D4B920E-5E6B-4B8A-841E-7657AF81522D}" type="presParOf" srcId="{E9B9C320-427C-408D-A3BE-A76970663B5B}" destId="{A39E002B-925B-4466-A77C-71B08E6B95C2}" srcOrd="0" destOrd="0" presId="urn:microsoft.com/office/officeart/2005/8/layout/radial6"/>
    <dgm:cxn modelId="{81CACBCD-9A3D-4B5A-B1E4-35C34A427498}" type="presParOf" srcId="{E9B9C320-427C-408D-A3BE-A76970663B5B}" destId="{570F57D9-33EA-4C72-854C-7FA6E599EE12}" srcOrd="1" destOrd="0" presId="urn:microsoft.com/office/officeart/2005/8/layout/radial6"/>
    <dgm:cxn modelId="{847582D4-4801-4929-928B-4C1082572C4A}" type="presParOf" srcId="{E9B9C320-427C-408D-A3BE-A76970663B5B}" destId="{2C8B3FF6-7D39-47A1-9DA4-E6C28BFC818D}" srcOrd="2" destOrd="0" presId="urn:microsoft.com/office/officeart/2005/8/layout/radial6"/>
    <dgm:cxn modelId="{AF1B11BD-E131-43EE-BA09-6E6107958673}" type="presParOf" srcId="{E9B9C320-427C-408D-A3BE-A76970663B5B}" destId="{5533E05B-3398-45E0-97FC-132ADCBD194E}" srcOrd="3" destOrd="0" presId="urn:microsoft.com/office/officeart/2005/8/layout/radial6"/>
    <dgm:cxn modelId="{5CBCA504-0771-4C85-8C96-B1E93B1857DF}" type="presParOf" srcId="{E9B9C320-427C-408D-A3BE-A76970663B5B}" destId="{D101C83B-3298-4CA7-A443-A4E083DA21A9}" srcOrd="4" destOrd="0" presId="urn:microsoft.com/office/officeart/2005/8/layout/radial6"/>
    <dgm:cxn modelId="{4CA034E8-2161-46E0-8356-13FD0BA503BE}" type="presParOf" srcId="{E9B9C320-427C-408D-A3BE-A76970663B5B}" destId="{19402BAE-9CDA-4C61-8FF1-6DF2828C00AF}" srcOrd="5" destOrd="0" presId="urn:microsoft.com/office/officeart/2005/8/layout/radial6"/>
    <dgm:cxn modelId="{766ACE27-9CAB-4D3A-B650-29B4A2707E78}" type="presParOf" srcId="{E9B9C320-427C-408D-A3BE-A76970663B5B}" destId="{8AD9E4A9-5415-4F42-A6A8-0287FD11C82C}" srcOrd="6" destOrd="0" presId="urn:microsoft.com/office/officeart/2005/8/layout/radial6"/>
    <dgm:cxn modelId="{345BEFF9-2EA6-4338-A915-EAC7724AEE2B}" type="presParOf" srcId="{E9B9C320-427C-408D-A3BE-A76970663B5B}" destId="{3B892B3A-8AEF-4736-8403-07153F570540}" srcOrd="7" destOrd="0" presId="urn:microsoft.com/office/officeart/2005/8/layout/radial6"/>
    <dgm:cxn modelId="{36D8E420-E1BF-4D3F-8559-A715B534C4B5}" type="presParOf" srcId="{E9B9C320-427C-408D-A3BE-A76970663B5B}" destId="{0C0CA809-FB15-47F5-80C3-83A37AADD73B}" srcOrd="8" destOrd="0" presId="urn:microsoft.com/office/officeart/2005/8/layout/radial6"/>
    <dgm:cxn modelId="{2ECB6111-EF33-4D44-8659-9DFFC4CD42C0}" type="presParOf" srcId="{E9B9C320-427C-408D-A3BE-A76970663B5B}" destId="{388D392F-C172-41C1-876E-4EB70156E458}" srcOrd="9" destOrd="0" presId="urn:microsoft.com/office/officeart/2005/8/layout/radial6"/>
    <dgm:cxn modelId="{5B8D59F0-F66B-425D-B64E-3BF75874D85C}" type="presParOf" srcId="{E9B9C320-427C-408D-A3BE-A76970663B5B}" destId="{6B38D082-BA80-4F16-BFBF-62CE153FC99C}" srcOrd="10" destOrd="0" presId="urn:microsoft.com/office/officeart/2005/8/layout/radial6"/>
    <dgm:cxn modelId="{6A8E1B68-D7B9-418D-BE56-DD03CDC62C0A}" type="presParOf" srcId="{E9B9C320-427C-408D-A3BE-A76970663B5B}" destId="{407D0B45-F201-4446-B7E7-4C8B244124E3}" srcOrd="11" destOrd="0" presId="urn:microsoft.com/office/officeart/2005/8/layout/radial6"/>
    <dgm:cxn modelId="{53CBFD7E-D6ED-4BD1-915F-F5CFE04E84E4}" type="presParOf" srcId="{E9B9C320-427C-408D-A3BE-A76970663B5B}" destId="{18A90360-729B-4212-843F-60924E29A71A}" srcOrd="12" destOrd="0" presId="urn:microsoft.com/office/officeart/2005/8/layout/radial6"/>
    <dgm:cxn modelId="{54C31AB5-BF13-4BF6-AFDC-1CEDCD2FDF5A}" type="presParOf" srcId="{E9B9C320-427C-408D-A3BE-A76970663B5B}" destId="{7DAFCFF6-F086-422C-A38B-0E5D9C89D07B}" srcOrd="13" destOrd="0" presId="urn:microsoft.com/office/officeart/2005/8/layout/radial6"/>
    <dgm:cxn modelId="{9A8292FF-1886-4091-AE53-32463788136E}" type="presParOf" srcId="{E9B9C320-427C-408D-A3BE-A76970663B5B}" destId="{4EB7F99E-DB70-48C3-8D1A-9C781B23ED0F}" srcOrd="14" destOrd="0" presId="urn:microsoft.com/office/officeart/2005/8/layout/radial6"/>
    <dgm:cxn modelId="{10A7E9E4-603A-4D4A-969D-0423E040B5A9}" type="presParOf" srcId="{E9B9C320-427C-408D-A3BE-A76970663B5B}" destId="{85858252-D643-426A-9A7D-18673AD69868}" srcOrd="15" destOrd="0" presId="urn:microsoft.com/office/officeart/2005/8/layout/radial6"/>
    <dgm:cxn modelId="{B71917E6-C947-4FAB-99A9-10FC93292838}" type="presParOf" srcId="{E9B9C320-427C-408D-A3BE-A76970663B5B}" destId="{66C2AB57-B2F2-4D3B-8B0D-3793A986EABF}" srcOrd="16" destOrd="0" presId="urn:microsoft.com/office/officeart/2005/8/layout/radial6"/>
    <dgm:cxn modelId="{83717519-D6EE-4537-AF10-A110B16F6003}" type="presParOf" srcId="{E9B9C320-427C-408D-A3BE-A76970663B5B}" destId="{3CCD980B-56F7-476B-A4DA-779E69E8BCF8}" srcOrd="17" destOrd="0" presId="urn:microsoft.com/office/officeart/2005/8/layout/radial6"/>
    <dgm:cxn modelId="{8654882C-BA3D-4620-899D-AF5611B650E8}" type="presParOf" srcId="{E9B9C320-427C-408D-A3BE-A76970663B5B}" destId="{EA2BDD41-B729-401B-B79A-D8758E993D34}" srcOrd="18" destOrd="0" presId="urn:microsoft.com/office/officeart/2005/8/layout/radial6"/>
    <dgm:cxn modelId="{3C1BEA54-7982-4C03-B72D-C1137A14B3C7}" type="presParOf" srcId="{E9B9C320-427C-408D-A3BE-A76970663B5B}" destId="{841E6E50-548C-437F-82C3-68913120A3B1}" srcOrd="19" destOrd="0" presId="urn:microsoft.com/office/officeart/2005/8/layout/radial6"/>
    <dgm:cxn modelId="{341C7FB5-4F1B-4800-BC71-1105DF81A376}" type="presParOf" srcId="{E9B9C320-427C-408D-A3BE-A76970663B5B}" destId="{9D65237A-CC4B-4A74-9485-CCF9C6834C97}" srcOrd="20" destOrd="0" presId="urn:microsoft.com/office/officeart/2005/8/layout/radial6"/>
    <dgm:cxn modelId="{847AF124-9E9B-4C5A-A896-991914F0E931}" type="presParOf" srcId="{E9B9C320-427C-408D-A3BE-A76970663B5B}" destId="{E8FB6C19-CA49-481C-86E7-6674650664B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B6C19-CA49-481C-86E7-6674650664B5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5">
            <a:hueOff val="-14745575"/>
            <a:satOff val="-38411"/>
            <a:lumOff val="101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BDD41-B729-401B-B79A-D8758E993D34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5">
            <a:hueOff val="-12287979"/>
            <a:satOff val="-32009"/>
            <a:lumOff val="84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8252-D643-426A-9A7D-18673AD69868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5">
            <a:hueOff val="-9830383"/>
            <a:satOff val="-25607"/>
            <a:lumOff val="67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90360-729B-4212-843F-60924E29A71A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5">
            <a:hueOff val="-7372787"/>
            <a:satOff val="-19205"/>
            <a:lumOff val="50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D392F-C172-41C1-876E-4EB70156E458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5">
            <a:hueOff val="-4915192"/>
            <a:satOff val="-12804"/>
            <a:lumOff val="33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E4A9-5415-4F42-A6A8-0287FD11C82C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5">
            <a:hueOff val="-2457596"/>
            <a:satOff val="-6402"/>
            <a:lumOff val="169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3E05B-3398-45E0-97FC-132ADCBD194E}">
      <dsp:nvSpPr>
        <dsp:cNvPr id="0" name=""/>
        <dsp:cNvSpPr/>
      </dsp:nvSpPr>
      <dsp:spPr>
        <a:xfrm>
          <a:off x="1576151" y="553921"/>
          <a:ext cx="4386734" cy="4386734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E002B-925B-4466-A77C-71B08E6B95C2}">
      <dsp:nvSpPr>
        <dsp:cNvPr id="0" name=""/>
        <dsp:cNvSpPr/>
      </dsp:nvSpPr>
      <dsp:spPr>
        <a:xfrm>
          <a:off x="2920088" y="1897858"/>
          <a:ext cx="1698860" cy="1698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Arial" pitchFamily="34" charset="0"/>
              <a:cs typeface="Arial" pitchFamily="34" charset="0"/>
            </a:rPr>
            <a:t>ComSoc</a:t>
          </a:r>
          <a:r>
            <a:rPr lang="en-US" sz="2300" kern="1200" dirty="0" smtClean="0">
              <a:latin typeface="Arial" pitchFamily="34" charset="0"/>
              <a:cs typeface="Arial" pitchFamily="34" charset="0"/>
            </a:rPr>
            <a:t> Services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3168880" y="2146650"/>
        <a:ext cx="1201276" cy="1201276"/>
      </dsp:txXfrm>
    </dsp:sp>
    <dsp:sp modelId="{570F57D9-33EA-4C72-854C-7FA6E599EE12}">
      <dsp:nvSpPr>
        <dsp:cNvPr id="0" name=""/>
        <dsp:cNvSpPr/>
      </dsp:nvSpPr>
      <dsp:spPr>
        <a:xfrm>
          <a:off x="3174917" y="2131"/>
          <a:ext cx="1189202" cy="11892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Meetings      &amp; Conferences 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3349072" y="176286"/>
        <a:ext cx="840892" cy="840892"/>
      </dsp:txXfrm>
    </dsp:sp>
    <dsp:sp modelId="{D101C83B-3298-4CA7-A443-A4E083DA21A9}">
      <dsp:nvSpPr>
        <dsp:cNvPr id="0" name=""/>
        <dsp:cNvSpPr/>
      </dsp:nvSpPr>
      <dsp:spPr>
        <a:xfrm>
          <a:off x="4856290" y="811838"/>
          <a:ext cx="1189202" cy="1189202"/>
        </a:xfrm>
        <a:prstGeom prst="ellipse">
          <a:avLst/>
        </a:prstGeom>
        <a:solidFill>
          <a:schemeClr val="accent5">
            <a:hueOff val="-2457596"/>
            <a:satOff val="-6402"/>
            <a:lumOff val="16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Online Services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5030445" y="985993"/>
        <a:ext cx="840892" cy="840892"/>
      </dsp:txXfrm>
    </dsp:sp>
    <dsp:sp modelId="{3B892B3A-8AEF-4736-8403-07153F570540}">
      <dsp:nvSpPr>
        <dsp:cNvPr id="0" name=""/>
        <dsp:cNvSpPr/>
      </dsp:nvSpPr>
      <dsp:spPr>
        <a:xfrm>
          <a:off x="5271555" y="2631231"/>
          <a:ext cx="1189202" cy="1189202"/>
        </a:xfrm>
        <a:prstGeom prst="ellipse">
          <a:avLst/>
        </a:prstGeom>
        <a:solidFill>
          <a:schemeClr val="accent5">
            <a:hueOff val="-4915192"/>
            <a:satOff val="-12804"/>
            <a:lumOff val="33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Recognition &amp;          Awards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5445710" y="2805386"/>
        <a:ext cx="840892" cy="840892"/>
      </dsp:txXfrm>
    </dsp:sp>
    <dsp:sp modelId="{6B38D082-BA80-4F16-BFBF-62CE153FC99C}">
      <dsp:nvSpPr>
        <dsp:cNvPr id="0" name=""/>
        <dsp:cNvSpPr/>
      </dsp:nvSpPr>
      <dsp:spPr>
        <a:xfrm>
          <a:off x="4108009" y="4090271"/>
          <a:ext cx="1189202" cy="1189202"/>
        </a:xfrm>
        <a:prstGeom prst="ellipse">
          <a:avLst/>
        </a:prstGeom>
        <a:solidFill>
          <a:schemeClr val="accent5">
            <a:hueOff val="-7372787"/>
            <a:satOff val="-19205"/>
            <a:lumOff val="50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Technical Activities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4282164" y="4264426"/>
        <a:ext cx="840892" cy="840892"/>
      </dsp:txXfrm>
    </dsp:sp>
    <dsp:sp modelId="{7DAFCFF6-F086-422C-A38B-0E5D9C89D07B}">
      <dsp:nvSpPr>
        <dsp:cNvPr id="0" name=""/>
        <dsp:cNvSpPr/>
      </dsp:nvSpPr>
      <dsp:spPr>
        <a:xfrm>
          <a:off x="2241826" y="4090271"/>
          <a:ext cx="1189202" cy="1189202"/>
        </a:xfrm>
        <a:prstGeom prst="ellipse">
          <a:avLst/>
        </a:prstGeom>
        <a:solidFill>
          <a:schemeClr val="accent5">
            <a:hueOff val="-9830383"/>
            <a:satOff val="-25607"/>
            <a:lumOff val="67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Education, Tutorials       &amp; Certification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2415981" y="4264426"/>
        <a:ext cx="840892" cy="840892"/>
      </dsp:txXfrm>
    </dsp:sp>
    <dsp:sp modelId="{66C2AB57-B2F2-4D3B-8B0D-3793A986EABF}">
      <dsp:nvSpPr>
        <dsp:cNvPr id="0" name=""/>
        <dsp:cNvSpPr/>
      </dsp:nvSpPr>
      <dsp:spPr>
        <a:xfrm>
          <a:off x="1078280" y="2631231"/>
          <a:ext cx="1189202" cy="1189202"/>
        </a:xfrm>
        <a:prstGeom prst="ellipse">
          <a:avLst/>
        </a:prstGeom>
        <a:solidFill>
          <a:schemeClr val="accent5">
            <a:hueOff val="-12287979"/>
            <a:satOff val="-32009"/>
            <a:lumOff val="849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Chapter Support        &amp;             DLTs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252435" y="2805386"/>
        <a:ext cx="840892" cy="840892"/>
      </dsp:txXfrm>
    </dsp:sp>
    <dsp:sp modelId="{841E6E50-548C-437F-82C3-68913120A3B1}">
      <dsp:nvSpPr>
        <dsp:cNvPr id="0" name=""/>
        <dsp:cNvSpPr/>
      </dsp:nvSpPr>
      <dsp:spPr>
        <a:xfrm>
          <a:off x="1493545" y="811838"/>
          <a:ext cx="1189202" cy="1189202"/>
        </a:xfrm>
        <a:prstGeom prst="ellipse">
          <a:avLst/>
        </a:prstGeom>
        <a:solidFill>
          <a:schemeClr val="accent5">
            <a:hueOff val="-14745575"/>
            <a:satOff val="-38411"/>
            <a:lumOff val="101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Arial" pitchFamily="34" charset="0"/>
              <a:cs typeface="Arial" pitchFamily="34" charset="0"/>
            </a:rPr>
            <a:t>Publications &amp;           Digital Library</a:t>
          </a:r>
          <a:endParaRPr lang="en-US" sz="1000" kern="1200" dirty="0">
            <a:latin typeface="Arial" pitchFamily="34" charset="0"/>
            <a:cs typeface="Arial" pitchFamily="34" charset="0"/>
          </a:endParaRPr>
        </a:p>
      </dsp:txBody>
      <dsp:txXfrm>
        <a:off x="1667700" y="985993"/>
        <a:ext cx="840892" cy="840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606EBB0-E138-4C67-B8AC-B6DF4A2ABD4B}" type="datetimeFigureOut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113475-A35D-4C50-AC57-25B92BD229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8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EF7A95-9846-4D73-B959-E7498B8F45AE}" type="slidenum">
              <a:rPr lang="en-US" sz="1200">
                <a:latin typeface="Times New Roman" pitchFamily="18" charset="0"/>
              </a:rPr>
              <a:pPr/>
              <a:t>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0FFA97D-E0EA-4A4A-99AB-D28656F1E101}" type="slidenum">
              <a:rPr lang="en-US" sz="1200">
                <a:latin typeface="Times New Roman" pitchFamily="18" charset="0"/>
              </a:rPr>
              <a:pPr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AD6ECE-3989-4B9B-B4BB-806420BF1272}" type="slidenum">
              <a:rPr lang="en-US" sz="120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BA30207-571C-4E7F-8D81-E5CFB6BD03D5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3C75E0-DB1F-4830-97D7-2FEA933302ED}" type="slidenum">
              <a:rPr lang="en-US" sz="120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811747-D019-40C4-A3BC-4CC9A6412B87}" type="slidenum">
              <a:rPr lang="en-US" sz="120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004387-062F-42E9-B291-9A6A5BBCDA05}" type="slidenum">
              <a:rPr lang="en-US" sz="120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30171" indent="-280835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23340" indent="-224668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72677" indent="-224668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22013" indent="-224668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471349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20685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370021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19357" indent="-224668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51DE9B-F702-4087-82C6-62394BB8BE30}" type="slidenum">
              <a:rPr lang="en-US" sz="120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561F-FA28-4983-A715-A09038C15B0A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0FC8-5A0A-4A1E-B7A1-A278E02E60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3D4D0-46F8-4DF7-849E-0BB3281F84FC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59AA-F55E-4106-B1F5-F1278665909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173E-4E7E-4B16-92C8-BBE0EA3490B8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DBE44-9DC7-4ED5-A1B4-F13F7614BD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5B9E-82A2-4EC9-8B55-C112EF1B9281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47C88-EB37-4A89-A888-70792966F4F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27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0EBA8-9541-4D3E-B5AF-098E3F7739E3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B9CD-1E35-4541-B883-9990F4EA53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8292-2283-4519-9A44-60FD951452F8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55A9-793D-4ABD-9F32-D932837310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7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8522-6D97-441A-AEAE-74EF03AC0016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4419-FFC6-4016-9168-ED57E79E4B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9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923D-A314-40FA-9690-DE7A90C00B24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AD6B-C8E0-4667-AD39-F4E395BEB86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5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C26F-471E-4D6D-B339-9222C9517692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9D01-37A0-4479-9AED-71E6ADEFB1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77CC7-7CAA-4408-8187-B1D15D6E3D1D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F4FE-1D5D-48FB-8A34-6937BF916CB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0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DE1BA-3418-4837-B93F-8B811D26704C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15A26-47E3-46FC-BFD9-6D2B3FEA04F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3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82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4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DC02D-D7AF-4DCC-B585-D1B05A255983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0F207-5CFB-4A85-A398-A92BAE447A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92B3-C594-4F33-BF5D-7763F63D049E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E2A9-523E-4B74-94F1-84D5E2B8DC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08/04/2011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169860"/>
            <a:ext cx="1008112" cy="3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9366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27990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35053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7887E3E-6C4D-48E9-A6AE-407C10CF5E5B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DA72B9A-E5E9-42F4-91DD-61D66B7A9C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183" r:id="rId4"/>
    <p:sldLayoutId id="2147484184" r:id="rId5"/>
    <p:sldLayoutId id="2147484210" r:id="rId6"/>
    <p:sldLayoutId id="2147484211" r:id="rId7"/>
    <p:sldLayoutId id="2147484212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12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0043E128-6553-4219-9606-DD2159EA5720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046188D6-9E18-41D4-9BC7-C0588F5052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203" r:id="rId13"/>
    <p:sldLayoutId id="2147484204" r:id="rId14"/>
    <p:sldLayoutId id="2147484205" r:id="rId15"/>
    <p:sldLayoutId id="214748420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B7F309C-6CEA-4A15-BEAE-F11097514C44}" type="datetime1">
              <a:rPr lang="en-US"/>
              <a:pPr>
                <a:defRPr/>
              </a:pPr>
              <a:t>4/8/2011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C5776B37-0E18-4DF6-BB4D-A229A61702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3078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lozanog@comsoc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image" Target="../media/image11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alozanog@comsoc.org" TargetMode="External"/><Relationship Id="rId2" Type="http://schemas.openxmlformats.org/officeDocument/2006/relationships/hyperlink" Target="mailto:j.d.cely@ieee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3.w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soc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SOCIETY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05731" y="2880360"/>
            <a:ext cx="6760391" cy="12344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2000" dirty="0">
                <a:ea typeface="ＭＳ Ｐゴシック" pitchFamily="34" charset="-128"/>
              </a:rPr>
              <a:t>Ing. Carlos Andrés Lozano Garzón</a:t>
            </a:r>
          </a:p>
          <a:p>
            <a:pPr>
              <a:lnSpc>
                <a:spcPct val="80000"/>
              </a:lnSpc>
            </a:pPr>
            <a:r>
              <a:rPr lang="es-CO" sz="2000" dirty="0" err="1">
                <a:ea typeface="ＭＳ Ｐゴシック" pitchFamily="34" charset="-128"/>
              </a:rPr>
              <a:t>Membership</a:t>
            </a:r>
            <a:r>
              <a:rPr lang="es-CO" sz="2000" dirty="0">
                <a:ea typeface="ＭＳ Ｐゴシック" pitchFamily="34" charset="-128"/>
              </a:rPr>
              <a:t> </a:t>
            </a:r>
            <a:r>
              <a:rPr lang="es-CO" sz="2000" dirty="0" err="1">
                <a:ea typeface="ＭＳ Ｐゴシック" pitchFamily="34" charset="-128"/>
              </a:rPr>
              <a:t>Development</a:t>
            </a:r>
            <a:r>
              <a:rPr lang="es-CO" sz="2000" dirty="0">
                <a:ea typeface="ＭＳ Ｐゴシック" pitchFamily="34" charset="-128"/>
              </a:rPr>
              <a:t> </a:t>
            </a:r>
            <a:r>
              <a:rPr lang="es-CO" sz="2000" dirty="0" err="1">
                <a:ea typeface="ＭＳ Ｐゴシック" pitchFamily="34" charset="-128"/>
              </a:rPr>
              <a:t>Coordinator</a:t>
            </a:r>
            <a:r>
              <a:rPr lang="es-CO" sz="2000" dirty="0">
                <a:ea typeface="ＭＳ Ｐゴシック" pitchFamily="34" charset="-128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CO" sz="2000" dirty="0">
                <a:ea typeface="ＭＳ Ｐゴシック" pitchFamily="34" charset="-128"/>
              </a:rPr>
              <a:t>ComSoc LA</a:t>
            </a:r>
          </a:p>
          <a:p>
            <a:pPr>
              <a:lnSpc>
                <a:spcPct val="80000"/>
              </a:lnSpc>
            </a:pPr>
            <a:r>
              <a:rPr lang="es-CO" sz="2000" dirty="0">
                <a:ea typeface="ＭＳ Ｐゴシック" pitchFamily="34" charset="-128"/>
                <a:hlinkClick r:id="rId2"/>
              </a:rPr>
              <a:t>calozanog@comsoc.org</a:t>
            </a:r>
            <a:endParaRPr lang="es-CO" sz="2000" dirty="0">
              <a:ea typeface="ＭＳ Ｐゴシック" pitchFamily="34" charset="-128"/>
            </a:endParaRP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71864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wcet 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28600"/>
            <a:ext cx="38147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263FA8"/>
                </a:solidFill>
                <a:latin typeface="Comic Sans MS" pitchFamily="66" charset="0"/>
                <a:cs typeface="Times New Roman" pitchFamily="18" charset="0"/>
              </a:rPr>
              <a:t>WCET Certification</a:t>
            </a:r>
          </a:p>
        </p:txBody>
      </p:sp>
      <p:sp>
        <p:nvSpPr>
          <p:cNvPr id="13316" name="Content Placeholder 7"/>
          <p:cNvSpPr>
            <a:spLocks noGrp="1"/>
          </p:cNvSpPr>
          <p:nvPr>
            <p:ph idx="1"/>
          </p:nvPr>
        </p:nvSpPr>
        <p:spPr>
          <a:xfrm>
            <a:off x="233363" y="1646237"/>
            <a:ext cx="8763000" cy="4602163"/>
          </a:xfrm>
        </p:spPr>
        <p:txBody>
          <a:bodyPr/>
          <a:lstStyle/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practicing wireless engineers in early stages of career; recommend degree &amp; 3 years experience</a:t>
            </a: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Sophisticated 150 question exam; 2 exam windows annually; over 100 volunteers involved</a:t>
            </a: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Multiple seat discounts available; Cincinnati Bell; Savannah River Labs; US Cellular </a:t>
            </a: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 Advisory Board; Corporate support; MCPC franchise in Japan</a:t>
            </a: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Training and Tutorials</a:t>
            </a:r>
            <a:endParaRPr lang="en-US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WEBOK!!! 2009 edition.</a:t>
            </a:r>
          </a:p>
          <a:p>
            <a:pPr eaLnBrk="1" hangingPunct="1">
              <a:buSzPct val="64000"/>
              <a:buFont typeface="Wingdings" pitchFamily="2" charset="2"/>
              <a:buChar char="v"/>
            </a:pPr>
            <a:r>
              <a:rPr lang="en-US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Industry events best for promotion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423863" y="5580063"/>
            <a:ext cx="8534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1450" indent="-171450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990000"/>
                </a:solidFill>
                <a:cs typeface="Arial" pitchFamily="34" charset="0"/>
              </a:rPr>
              <a:t>2011 Fall exam window: 2 October – 29 October              </a:t>
            </a:r>
            <a:endParaRPr lang="en-US" sz="2000" b="1" dirty="0" smtClean="0">
              <a:solidFill>
                <a:srgbClr val="990000"/>
              </a:solidFill>
              <a:cs typeface="Arial" pitchFamily="34" charset="0"/>
            </a:endParaRPr>
          </a:p>
          <a:p>
            <a:pPr marL="171450" indent="-171450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 smtClean="0">
                <a:solidFill>
                  <a:srgbClr val="990000"/>
                </a:solidFill>
                <a:cs typeface="Arial" pitchFamily="34" charset="0"/>
              </a:rPr>
              <a:t>Application </a:t>
            </a:r>
            <a:r>
              <a:rPr lang="en-US" sz="2000" b="1" dirty="0">
                <a:solidFill>
                  <a:srgbClr val="990000"/>
                </a:solidFill>
                <a:cs typeface="Arial" pitchFamily="34" charset="0"/>
              </a:rPr>
              <a:t>period open until 16 September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4876800" y="4521200"/>
            <a:ext cx="398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>
                <a:solidFill>
                  <a:srgbClr val="990000"/>
                </a:solidFill>
                <a:cs typeface="Arial" pitchFamily="34" charset="0"/>
              </a:rPr>
              <a:t>www.ieee-wcet.org</a:t>
            </a:r>
          </a:p>
        </p:txBody>
      </p:sp>
    </p:spTree>
    <p:extLst>
      <p:ext uri="{BB962C8B-B14F-4D97-AF65-F5344CB8AC3E}">
        <p14:creationId xmlns:p14="http://schemas.microsoft.com/office/powerpoint/2010/main" val="9746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ComSoc Chapter Services</a:t>
            </a:r>
          </a:p>
        </p:txBody>
      </p:sp>
      <p:sp>
        <p:nvSpPr>
          <p:cNvPr id="17411" name="AutoShape 10"/>
          <p:cNvSpPr>
            <a:spLocks noChangeArrowheads="1"/>
          </p:cNvSpPr>
          <p:nvPr/>
        </p:nvSpPr>
        <p:spPr bwMode="auto">
          <a:xfrm>
            <a:off x="5029200" y="1828800"/>
            <a:ext cx="3200400" cy="762000"/>
          </a:xfrm>
          <a:prstGeom prst="leftArrowCallout">
            <a:avLst>
              <a:gd name="adj1" fmla="val 25000"/>
              <a:gd name="adj2" fmla="val 25000"/>
              <a:gd name="adj3" fmla="val 70000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7173" name="Picture 12" descr="Boston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888" y="2651125"/>
            <a:ext cx="259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4" name="Picture 13" descr="German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863" y="4808538"/>
            <a:ext cx="2592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5" name="Picture 14" descr="Guadalaja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625" y="1524000"/>
            <a:ext cx="259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6" name="Picture 15" descr="Hong Kon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779838"/>
            <a:ext cx="255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7" name="Picture 17" descr="Karach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3688" y="1524000"/>
            <a:ext cx="255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8" name="Picture 18" descr="Princeton Central Jerse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5013" y="4903788"/>
            <a:ext cx="25923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79" name="Picture 19" descr="Rio de Janeir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5713" y="2651125"/>
            <a:ext cx="259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180" name="Picture 20" descr="Uzbekistan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0413" y="3779838"/>
            <a:ext cx="259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676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0" y="1150964"/>
            <a:ext cx="8062879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s-CO" dirty="0">
                <a:ea typeface="ＭＳ Ｐゴシック" pitchFamily="34" charset="-128"/>
              </a:rPr>
              <a:t>Desarrollo de Membresía Latino América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019800"/>
            <a:ext cx="1575792" cy="55566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1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Membresía por países de 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Latino América 2009 - 2010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145574"/>
              </p:ext>
            </p:extLst>
          </p:nvPr>
        </p:nvGraphicFramePr>
        <p:xfrm>
          <a:off x="152400" y="1734489"/>
          <a:ext cx="8991600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CONSEJO CAPANA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6" name="3 Gráfico" title="Consejo CAPAN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185686"/>
              </p:ext>
            </p:extLst>
          </p:nvPr>
        </p:nvGraphicFramePr>
        <p:xfrm>
          <a:off x="990600" y="1295400"/>
          <a:ext cx="7162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4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CARIBE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15391"/>
              </p:ext>
            </p:extLst>
          </p:nvPr>
        </p:nvGraphicFramePr>
        <p:xfrm>
          <a:off x="786685" y="1371600"/>
          <a:ext cx="6680916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404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CONSEJO MEXICO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564071"/>
              </p:ext>
            </p:extLst>
          </p:nvPr>
        </p:nvGraphicFramePr>
        <p:xfrm>
          <a:off x="304800" y="1219200"/>
          <a:ext cx="8382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6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CONSEJO ANDINO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8" name="1 Gráfico" title="Membresia ComSoc Consejo Andin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153976"/>
              </p:ext>
            </p:extLst>
          </p:nvPr>
        </p:nvGraphicFramePr>
        <p:xfrm>
          <a:off x="990600" y="1219200"/>
          <a:ext cx="678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9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CONSEJO BRAZIL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526978"/>
              </p:ext>
            </p:extLst>
          </p:nvPr>
        </p:nvGraphicFramePr>
        <p:xfrm>
          <a:off x="1295400" y="1295400"/>
          <a:ext cx="651671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86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CONO SUR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74133"/>
              </p:ext>
            </p:extLst>
          </p:nvPr>
        </p:nvGraphicFramePr>
        <p:xfrm>
          <a:off x="762000" y="12192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34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3938194"/>
              </p:ext>
            </p:extLst>
          </p:nvPr>
        </p:nvGraphicFramePr>
        <p:xfrm>
          <a:off x="609600" y="762000"/>
          <a:ext cx="7539038" cy="528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8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000545"/>
              </p:ext>
            </p:extLst>
          </p:nvPr>
        </p:nvGraphicFramePr>
        <p:xfrm>
          <a:off x="179512" y="1772816"/>
          <a:ext cx="813690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Membresía General de la Región a Febrero de 2010 - 2011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80312" y="2062589"/>
            <a:ext cx="1484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b="1" dirty="0" smtClean="0">
                <a:latin typeface="Trebuchet MS" pitchFamily="34" charset="0"/>
              </a:rPr>
              <a:t>Totales</a:t>
            </a:r>
          </a:p>
          <a:p>
            <a:endParaRPr lang="es-CO" b="1" dirty="0" smtClean="0">
              <a:latin typeface="Trebuchet MS" pitchFamily="34" charset="0"/>
            </a:endParaRPr>
          </a:p>
          <a:p>
            <a:r>
              <a:rPr lang="es-CO" b="1" dirty="0" smtClean="0">
                <a:latin typeface="Trebuchet MS" pitchFamily="34" charset="0"/>
              </a:rPr>
              <a:t>2010 – </a:t>
            </a:r>
            <a:r>
              <a:rPr lang="es-CO" b="1" dirty="0" smtClean="0">
                <a:solidFill>
                  <a:srgbClr val="FF0000"/>
                </a:solidFill>
                <a:latin typeface="Trebuchet MS" pitchFamily="34" charset="0"/>
              </a:rPr>
              <a:t>1091</a:t>
            </a:r>
          </a:p>
          <a:p>
            <a:r>
              <a:rPr lang="es-CO" b="1" dirty="0" smtClean="0">
                <a:latin typeface="Trebuchet MS" pitchFamily="34" charset="0"/>
              </a:rPr>
              <a:t>2011 - </a:t>
            </a:r>
            <a:r>
              <a:rPr lang="es-CO" b="1" dirty="0" smtClean="0">
                <a:solidFill>
                  <a:srgbClr val="FF0000"/>
                </a:solidFill>
                <a:latin typeface="Trebuchet MS" pitchFamily="34" charset="0"/>
              </a:rPr>
              <a:t>1295</a:t>
            </a:r>
            <a:endParaRPr lang="es-CO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DLT AND DSP </a:t>
            </a:r>
            <a:r>
              <a:rPr lang="es-CO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endParaRPr lang="es-CO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70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 DLT 2008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075042"/>
              </p:ext>
            </p:extLst>
          </p:nvPr>
        </p:nvGraphicFramePr>
        <p:xfrm>
          <a:off x="685800" y="1295400"/>
          <a:ext cx="7772982" cy="405504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4884"/>
                <a:gridCol w="252508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8399"/>
                <a:gridCol w="242088"/>
                <a:gridCol w="250243"/>
                <a:gridCol w="250243"/>
              </a:tblGrid>
              <a:tr h="2514601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ARGENTINA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BAHIA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BOLIVIA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BRASILIA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CHILE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CENTRO OCCIDENTE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COLOMBIA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COSTA RICA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ECUADOR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EL SALVADOR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GUADALAJARA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GUATEMALA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MEXICO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MONTERREY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MORELOS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PANAMA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PERU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PUEBLA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PUERTO RICO &amp; CARIBBEAN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RIO DE JANEIRO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SOUTH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BRAZIL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TRINIDAD &amp;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TOBAGO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URUGUAY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VEN</a:t>
                      </a:r>
                      <a:r>
                        <a:rPr lang="es-CO" sz="13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EZUEL</a:t>
                      </a:r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0"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Ulema Mehmet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Stefano </a:t>
                      </a:r>
                      <a:r>
                        <a:rPr lang="es-CO" sz="14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Bregni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7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Ian</a:t>
                      </a:r>
                      <a:r>
                        <a:rPr lang="es-CO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4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Akyildiz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8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Mike </a:t>
                      </a:r>
                      <a:r>
                        <a:rPr lang="es-CO" sz="14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Devetskiotis</a:t>
                      </a:r>
                      <a:r>
                        <a:rPr lang="es-CO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876800" y="59552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Participación: 7 Capítulos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171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LA DLT 2009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376889"/>
              </p:ext>
            </p:extLst>
          </p:nvPr>
        </p:nvGraphicFramePr>
        <p:xfrm>
          <a:off x="685800" y="1600200"/>
          <a:ext cx="7772982" cy="37880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64884"/>
                <a:gridCol w="252508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0243"/>
                <a:gridCol w="258399"/>
                <a:gridCol w="242088"/>
                <a:gridCol w="250243"/>
                <a:gridCol w="250243"/>
              </a:tblGrid>
              <a:tr h="2304256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ARGENTINA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BAHIA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BOLIVIA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BRASILIA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CHILE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CENTRO OCCIDENTE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COLOMBIA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COSTA RICA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ECUADOR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EL SALVADOR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GUADALAJARA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GUATEMALA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MEXICO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MONTERREY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MORELOS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PANAMA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PERU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PUEBLA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PUERTO RICO &amp; CARIBBEAN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RIO DE JANEIRO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SOUTH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BRAZIL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TRINIDAD &amp;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TOBAGO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URUGUAY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VEN</a:t>
                      </a:r>
                      <a:r>
                        <a:rPr lang="es-CO" sz="13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EZUEL</a:t>
                      </a:r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634" marR="8634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Roch</a:t>
                      </a:r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Glitho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Andrea </a:t>
                      </a:r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Goldsmith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Henning</a:t>
                      </a:r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Schulzrinne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Abbas </a:t>
                      </a:r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Jamalipour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2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Javan</a:t>
                      </a:r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3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Erfanian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8713" marR="8713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8634" marR="8634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876800" y="5955268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Participación: 12 Capítulos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0528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63387"/>
              </p:ext>
            </p:extLst>
          </p:nvPr>
        </p:nvGraphicFramePr>
        <p:xfrm>
          <a:off x="395543" y="1632722"/>
          <a:ext cx="8496937" cy="306996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29260"/>
                <a:gridCol w="276026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73550"/>
                <a:gridCol w="282466"/>
                <a:gridCol w="264635"/>
                <a:gridCol w="273550"/>
                <a:gridCol w="273550"/>
              </a:tblGrid>
              <a:tr h="2304256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ARGENTINA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BAHIA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BOLIVIA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BRASILIA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CHILE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CENTRO OCCIDENTE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COLOMBIA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COSTA RICA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ECUADOR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EL SALVADOR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GUADALAJARA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GUATEMALA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MEXICO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MONTERREY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MORELOS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PANAMA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PERU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PUEBLA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PUERTO RICO &amp; CARIBBEAN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RIO DE JANEIRO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SOUTH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BRAZIL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TRINIDAD &amp;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TOBAGO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URUGUAY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VEN</a:t>
                      </a:r>
                      <a:r>
                        <a:rPr lang="es-CO" sz="1300" b="1" u="none" strike="noStrike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EZUEL</a:t>
                      </a:r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Arun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3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Somani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  <a:endParaRPr lang="es-CO" sz="13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Stamatios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</a:t>
                      </a:r>
                      <a:r>
                        <a:rPr lang="es-CO" sz="1300" b="1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Kartalopoulos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●</a:t>
                      </a: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DLT LA 2010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8200" y="4800600"/>
            <a:ext cx="4191000" cy="7620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CO" sz="1600" b="1" dirty="0" err="1" smtClean="0">
                <a:latin typeface="Trebuchet MS" pitchFamily="34" charset="0"/>
              </a:rPr>
              <a:t>Stamatios</a:t>
            </a:r>
            <a:r>
              <a:rPr lang="es-CO" sz="1600" b="1" dirty="0" smtClean="0">
                <a:latin typeface="Trebuchet MS" pitchFamily="34" charset="0"/>
              </a:rPr>
              <a:t> </a:t>
            </a:r>
            <a:r>
              <a:rPr lang="es-CO" sz="1600" b="1" dirty="0" err="1" smtClean="0">
                <a:latin typeface="Trebuchet MS" pitchFamily="34" charset="0"/>
              </a:rPr>
              <a:t>Kartalopoulos</a:t>
            </a:r>
            <a:endParaRPr lang="es-CO" sz="1600" b="1" dirty="0" smtClean="0">
              <a:latin typeface="Trebuchet MS" pitchFamily="34" charset="0"/>
            </a:endParaRPr>
          </a:p>
          <a:p>
            <a:pPr lvl="1" algn="r"/>
            <a:r>
              <a:rPr lang="es-CO" sz="1400" dirty="0" smtClean="0">
                <a:latin typeface="Trebuchet MS" pitchFamily="34" charset="0"/>
              </a:rPr>
              <a:t>Guanajuato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876800" y="5830669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smtClean="0"/>
              <a:t>Participación: 3 Capítulos</a:t>
            </a:r>
          </a:p>
          <a:p>
            <a:r>
              <a:rPr lang="es-CO" b="1" dirty="0"/>
              <a:t> </a:t>
            </a:r>
            <a:r>
              <a:rPr lang="es-CO" b="1" dirty="0" smtClean="0"/>
              <a:t>                        1 Sección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1032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DLT LA 2011 ?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24517"/>
              </p:ext>
            </p:extLst>
          </p:nvPr>
        </p:nvGraphicFramePr>
        <p:xfrm>
          <a:off x="395543" y="1448759"/>
          <a:ext cx="8260097" cy="358044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9087"/>
                <a:gridCol w="267417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93196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65018"/>
                <a:gridCol w="273656"/>
                <a:gridCol w="256381"/>
                <a:gridCol w="265018"/>
              </a:tblGrid>
              <a:tr h="2304256">
                <a:tc>
                  <a:txBody>
                    <a:bodyPr/>
                    <a:lstStyle/>
                    <a:p>
                      <a:pPr algn="ctr" fontAlgn="b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ARGENTINA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CHILE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URUGUAY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BOLIVIA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COLOMBIA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ECUADOR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PERU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VEN</a:t>
                      </a:r>
                      <a:r>
                        <a:rPr lang="es-CO" sz="1300" b="1" u="none" strike="noStrike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EZUEL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A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COSTA RICA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EL SALVADOR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GUATEMALA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PUERTO RICO &amp; CARIBBEAN 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300" b="1" u="none" strike="noStrik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  <a:ea typeface="+mn-ea"/>
                          <a:cs typeface="+mn-cs"/>
                        </a:rPr>
                        <a:t>PANAMA</a:t>
                      </a:r>
                      <a:r>
                        <a:rPr lang="es-CO" dirty="0" smtClean="0"/>
                        <a:t> </a:t>
                      </a:r>
                      <a:endParaRPr lang="es-CO" dirty="0"/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TRINIDAD &amp; TOBAGO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CENTRO OCCIDENTE 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GUADALAJARA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MEXICO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MONTERREY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MORELOS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PUEBLA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BAHIA</a:t>
                      </a:r>
                      <a:endParaRPr lang="es-CO" sz="13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RIO DE JANEIRO 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SOUTH </a:t>
                      </a:r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BRAZIL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BRASILIA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438" marR="9438" marT="9438" marB="0" vert="vert27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DL</a:t>
                      </a:r>
                      <a:r>
                        <a:rPr lang="es-CO" sz="13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#1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DL</a:t>
                      </a:r>
                      <a:r>
                        <a:rPr lang="es-CO" sz="13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#2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DL</a:t>
                      </a:r>
                      <a:r>
                        <a:rPr lang="es-CO" sz="13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#3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DL</a:t>
                      </a:r>
                      <a:r>
                        <a:rPr lang="es-CO" sz="13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#4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3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DL</a:t>
                      </a:r>
                      <a:r>
                        <a:rPr lang="es-CO" sz="13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pitchFamily="34" charset="0"/>
                        </a:rPr>
                        <a:t> #5</a:t>
                      </a:r>
                      <a:endParaRPr lang="es-CO" sz="13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438" marR="9438" marT="94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IEEE LATINCOM 2011</a:t>
            </a:r>
            <a:endParaRPr lang="es-CO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dirty="0" smtClean="0"/>
              <a:t>Belém - Pará, </a:t>
            </a:r>
            <a:r>
              <a:rPr lang="es-CO" dirty="0" err="1" smtClean="0"/>
              <a:t>Brazil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Octubre de 2011</a:t>
            </a:r>
          </a:p>
          <a:p>
            <a:endParaRPr lang="es-CO" dirty="0"/>
          </a:p>
          <a:p>
            <a:pPr marL="0" indent="0" algn="ctr">
              <a:buNone/>
            </a:pPr>
            <a:r>
              <a:rPr lang="es-CO" b="1" dirty="0" smtClean="0"/>
              <a:t>SUSTAINABLE COMMUNICATIONS FOR A GREEN WORLD</a:t>
            </a:r>
          </a:p>
          <a:p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www.ieee-latincom.org</a:t>
            </a:r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DC02D-D7AF-4DCC-B585-D1B05A255983}" type="datetime1">
              <a:rPr lang="en-US" smtClean="0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60F207-5CFB-4A85-A398-A92BAE447A5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3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04705" y="457200"/>
            <a:ext cx="7848600" cy="381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CO" sz="3200" dirty="0" smtClean="0"/>
              <a:t>Contactos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/>
              <a:t/>
            </a:r>
            <a:br>
              <a:rPr lang="es-CO" sz="2000" dirty="0"/>
            </a:br>
            <a:r>
              <a:rPr lang="es-CO" sz="2400" dirty="0" smtClean="0"/>
              <a:t>Jos</a:t>
            </a:r>
            <a:r>
              <a:rPr lang="es-CO" sz="2400" dirty="0"/>
              <a:t>é</a:t>
            </a:r>
            <a:r>
              <a:rPr lang="es-CO" sz="2400" dirty="0" smtClean="0"/>
              <a:t> David </a:t>
            </a:r>
            <a:r>
              <a:rPr lang="es-CO" sz="2400" dirty="0" err="1" smtClean="0"/>
              <a:t>Cely</a:t>
            </a:r>
            <a:r>
              <a:rPr lang="es-CO" sz="2400" dirty="0" smtClean="0"/>
              <a:t> Callejas</a:t>
            </a:r>
            <a:br>
              <a:rPr lang="es-CO" sz="2400" dirty="0" smtClean="0"/>
            </a:br>
            <a:r>
              <a:rPr lang="es-CO" sz="2400" b="0" dirty="0" smtClean="0"/>
              <a:t>Regional Director </a:t>
            </a:r>
            <a:br>
              <a:rPr lang="es-CO" sz="2400" b="0" dirty="0" smtClean="0"/>
            </a:br>
            <a:r>
              <a:rPr lang="es-CO" sz="2400" b="0" dirty="0" smtClean="0"/>
              <a:t>ComSoc LA</a:t>
            </a:r>
            <a:br>
              <a:rPr lang="es-CO" sz="2400" b="0" dirty="0" smtClean="0"/>
            </a:br>
            <a:r>
              <a:rPr lang="es-CO" sz="2400" b="0" dirty="0" smtClean="0">
                <a:hlinkClick r:id="rId2"/>
              </a:rPr>
              <a:t>j.d.cely@ieee.org</a:t>
            </a:r>
            <a:r>
              <a:rPr lang="es-CO" sz="2400" b="0" dirty="0" smtClean="0"/>
              <a:t/>
            </a:r>
            <a:br>
              <a:rPr lang="es-CO" sz="2400" b="0" dirty="0" smtClean="0"/>
            </a:b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/>
              <a:t/>
            </a:r>
            <a:br>
              <a:rPr lang="es-CO" sz="2000" dirty="0"/>
            </a:br>
            <a:r>
              <a:rPr lang="es-CO" sz="2400" dirty="0">
                <a:ea typeface="ＭＳ Ｐゴシック" pitchFamily="34" charset="-128"/>
              </a:rPr>
              <a:t>Ing. Carlos Andrés Lozano Garzón</a:t>
            </a:r>
            <a:br>
              <a:rPr lang="es-CO" sz="2400" dirty="0">
                <a:ea typeface="ＭＳ Ｐゴシック" pitchFamily="34" charset="-128"/>
              </a:rPr>
            </a:br>
            <a:r>
              <a:rPr lang="es-CO" sz="2400" b="0" dirty="0" err="1">
                <a:ea typeface="ＭＳ Ｐゴシック" pitchFamily="34" charset="-128"/>
              </a:rPr>
              <a:t>Membership</a:t>
            </a:r>
            <a:r>
              <a:rPr lang="es-CO" sz="2400" b="0" dirty="0">
                <a:ea typeface="ＭＳ Ｐゴシック" pitchFamily="34" charset="-128"/>
              </a:rPr>
              <a:t> </a:t>
            </a:r>
            <a:r>
              <a:rPr lang="es-CO" sz="2400" b="0" dirty="0" err="1">
                <a:ea typeface="ＭＳ Ｐゴシック" pitchFamily="34" charset="-128"/>
              </a:rPr>
              <a:t>Development</a:t>
            </a:r>
            <a:r>
              <a:rPr lang="es-CO" sz="2400" b="0" dirty="0">
                <a:ea typeface="ＭＳ Ｐゴシック" pitchFamily="34" charset="-128"/>
              </a:rPr>
              <a:t> </a:t>
            </a:r>
            <a:r>
              <a:rPr lang="es-CO" sz="2400" b="0" dirty="0" err="1">
                <a:ea typeface="ＭＳ Ｐゴシック" pitchFamily="34" charset="-128"/>
              </a:rPr>
              <a:t>Coordinator</a:t>
            </a:r>
            <a:r>
              <a:rPr lang="es-CO" sz="2400" b="0" dirty="0">
                <a:ea typeface="ＭＳ Ｐゴシック" pitchFamily="34" charset="-128"/>
              </a:rPr>
              <a:t> </a:t>
            </a:r>
            <a:br>
              <a:rPr lang="es-CO" sz="2400" b="0" dirty="0">
                <a:ea typeface="ＭＳ Ｐゴシック" pitchFamily="34" charset="-128"/>
              </a:rPr>
            </a:br>
            <a:r>
              <a:rPr lang="es-CO" sz="2400" b="0" dirty="0">
                <a:ea typeface="ＭＳ Ｐゴシック" pitchFamily="34" charset="-128"/>
              </a:rPr>
              <a:t>ComSoc LA</a:t>
            </a:r>
            <a:br>
              <a:rPr lang="es-CO" sz="2400" b="0" dirty="0">
                <a:ea typeface="ＭＳ Ｐゴシック" pitchFamily="34" charset="-128"/>
              </a:rPr>
            </a:br>
            <a:r>
              <a:rPr lang="es-CO" sz="2400" b="0" dirty="0" smtClean="0">
                <a:ea typeface="ＭＳ Ｐゴシック" pitchFamily="34" charset="-128"/>
                <a:hlinkClick r:id="rId3"/>
              </a:rPr>
              <a:t>calozanog@comsoc.org</a:t>
            </a:r>
            <a:endParaRPr lang="es-CO" sz="2400" b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4294967295"/>
          </p:nvPr>
        </p:nvSpPr>
        <p:spPr>
          <a:xfrm>
            <a:off x="0" y="6172200"/>
            <a:ext cx="3124200" cy="365125"/>
          </a:xfrm>
        </p:spPr>
        <p:txBody>
          <a:bodyPr/>
          <a:lstStyle/>
          <a:p>
            <a:pPr>
              <a:defRPr/>
            </a:pPr>
            <a:fld id="{C51DC02D-D7AF-4DCC-B585-D1B05A255983}" type="datetime1">
              <a:rPr lang="en-US" smtClean="0"/>
              <a:pPr>
                <a:defRPr/>
              </a:pPr>
              <a:t>4/8/2011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685800" cy="365125"/>
          </a:xfrm>
        </p:spPr>
        <p:txBody>
          <a:bodyPr/>
          <a:lstStyle/>
          <a:p>
            <a:pPr>
              <a:defRPr/>
            </a:pPr>
            <a:fld id="{4D60F207-5CFB-4A85-A398-A92BAE447A5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3"/>
          <p:cNvSpPr>
            <a:spLocks noChangeArrowheads="1"/>
          </p:cNvSpPr>
          <p:nvPr/>
        </p:nvSpPr>
        <p:spPr bwMode="auto">
          <a:xfrm>
            <a:off x="430213" y="533400"/>
            <a:ext cx="83486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4100" b="1">
                <a:solidFill>
                  <a:srgbClr val="263FA8"/>
                </a:solidFill>
                <a:latin typeface="Comic Sans MS" pitchFamily="66" charset="0"/>
              </a:rPr>
              <a:t>IEEE e-Membership for Developing Nations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04813" y="1905000"/>
            <a:ext cx="83105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Electronic membership option (no print) with reduced dues to members who live in developing nations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New and renewing higher grade members, not students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Latin America dues $54; half price after 1 March: $27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Qualifying countries include almost all countries in Latin America – Argentina, Brazil, Chile, Ecuador, El Salvador, Guatemala, Honduras, Mexico, Nicaragua, Panama, Uruguay, others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000" dirty="0"/>
              <a:t>More info --www.ieee.org/membership_services/membership/join/emember.html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32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/>
          <p:cNvSpPr>
            <a:spLocks noChangeArrowheads="1"/>
          </p:cNvSpPr>
          <p:nvPr/>
        </p:nvSpPr>
        <p:spPr bwMode="auto">
          <a:xfrm>
            <a:off x="5029200" y="1828800"/>
            <a:ext cx="3200400" cy="762000"/>
          </a:xfrm>
          <a:prstGeom prst="leftArrowCallout">
            <a:avLst>
              <a:gd name="adj1" fmla="val 25000"/>
              <a:gd name="adj2" fmla="val 25000"/>
              <a:gd name="adj3" fmla="val 70000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r>
              <a:rPr lang="en-US" sz="2400" smtClean="0">
                <a:latin typeface="Comic Sans MS" pitchFamily="66" charset="0"/>
              </a:rPr>
              <a:t>ComSoc Chapter Services</a:t>
            </a:r>
          </a:p>
        </p:txBody>
      </p:sp>
      <p:grpSp>
        <p:nvGrpSpPr>
          <p:cNvPr id="5124" name="Group 47"/>
          <p:cNvGrpSpPr>
            <a:grpSpLocks/>
          </p:cNvGrpSpPr>
          <p:nvPr/>
        </p:nvGrpSpPr>
        <p:grpSpPr bwMode="auto">
          <a:xfrm>
            <a:off x="423863" y="1828800"/>
            <a:ext cx="3157537" cy="3733800"/>
            <a:chOff x="795465" y="3124200"/>
            <a:chExt cx="2616200" cy="2973864"/>
          </a:xfrm>
        </p:grpSpPr>
        <p:sp>
          <p:nvSpPr>
            <p:cNvPr id="5134" name="Text Box 13"/>
            <p:cNvSpPr txBox="1">
              <a:spLocks noChangeArrowheads="1"/>
            </p:cNvSpPr>
            <p:nvPr/>
          </p:nvSpPr>
          <p:spPr bwMode="auto">
            <a:xfrm>
              <a:off x="795465" y="5036235"/>
              <a:ext cx="2616200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990033"/>
                  </a:solidFill>
                  <a:latin typeface="Comic Sans MS" pitchFamily="66" charset="0"/>
                </a:rPr>
                <a:t>Distinguished  Lecturers </a:t>
              </a:r>
              <a:r>
                <a:rPr lang="en-US" sz="1800" dirty="0" smtClean="0">
                  <a:solidFill>
                    <a:srgbClr val="990033"/>
                  </a:solidFill>
                  <a:latin typeface="Comic Sans MS" pitchFamily="66" charset="0"/>
                </a:rPr>
                <a:t>Tours</a:t>
              </a:r>
              <a:endParaRPr lang="en-US" sz="1800" dirty="0">
                <a:solidFill>
                  <a:srgbClr val="990033"/>
                </a:solidFill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990033"/>
                  </a:solidFill>
                  <a:latin typeface="Comic Sans MS" pitchFamily="66" charset="0"/>
                </a:rPr>
                <a:t>DLs online</a:t>
              </a:r>
            </a:p>
          </p:txBody>
        </p:sp>
        <p:pic>
          <p:nvPicPr>
            <p:cNvPr id="5135" name="Picture 39" descr="C:\Users\JP\AppData\Local\Microsoft\Windows\Temporary Internet Files\Content.IE5\41X4JVJT\MCj0198191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986" y="3124200"/>
              <a:ext cx="1914808" cy="184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7" name="Text Box 23"/>
          <p:cNvSpPr txBox="1">
            <a:spLocks noChangeArrowheads="1"/>
          </p:cNvSpPr>
          <p:nvPr/>
        </p:nvSpPr>
        <p:spPr bwMode="auto">
          <a:xfrm>
            <a:off x="5213934" y="4422413"/>
            <a:ext cx="1980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990033"/>
                </a:solidFill>
                <a:latin typeface="Comic Sans MS" pitchFamily="66" charset="0"/>
              </a:rPr>
              <a:t>Region Websites</a:t>
            </a:r>
            <a:endParaRPr lang="en-US" dirty="0">
              <a:solidFill>
                <a:srgbClr val="990033"/>
              </a:solidFill>
              <a:latin typeface="Comic Sans MS" pitchFamily="66" charset="0"/>
            </a:endParaRPr>
          </a:p>
        </p:txBody>
      </p:sp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4"/>
          <a:srcRect l="24713" t="8977" r="24713" b="14011"/>
          <a:stretch>
            <a:fillRect/>
          </a:stretch>
        </p:blipFill>
        <p:spPr bwMode="auto">
          <a:xfrm>
            <a:off x="4779962" y="1884770"/>
            <a:ext cx="2847975" cy="2266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RCCC 2011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876800" cy="4114800"/>
          </a:xfrm>
        </p:spPr>
        <p:txBody>
          <a:bodyPr/>
          <a:lstStyle/>
          <a:p>
            <a:r>
              <a:rPr lang="es-CO" sz="1800" dirty="0"/>
              <a:t>Jorge Calvo 	- Costa </a:t>
            </a:r>
            <a:r>
              <a:rPr lang="es-CO" sz="1800" dirty="0" smtClean="0"/>
              <a:t>Rica</a:t>
            </a:r>
            <a:endParaRPr lang="es-CO" sz="1800" dirty="0"/>
          </a:p>
          <a:p>
            <a:r>
              <a:rPr lang="es-CO" sz="1800" dirty="0" smtClean="0"/>
              <a:t>Gabriel </a:t>
            </a:r>
            <a:r>
              <a:rPr lang="es-CO" sz="1800" dirty="0"/>
              <a:t>Astudillo – </a:t>
            </a:r>
            <a:r>
              <a:rPr lang="es-CO" sz="1800" dirty="0" smtClean="0"/>
              <a:t>Ecuador</a:t>
            </a:r>
            <a:endParaRPr lang="es-CO" sz="1800" dirty="0"/>
          </a:p>
          <a:p>
            <a:r>
              <a:rPr lang="es-CO" sz="1800" dirty="0" smtClean="0"/>
              <a:t>Luis </a:t>
            </a:r>
            <a:r>
              <a:rPr lang="es-CO" sz="1800" dirty="0"/>
              <a:t>Monte </a:t>
            </a:r>
            <a:r>
              <a:rPr lang="es-CO" sz="1800" dirty="0" err="1"/>
              <a:t>Bazalar</a:t>
            </a:r>
            <a:r>
              <a:rPr lang="es-CO" sz="1800" dirty="0"/>
              <a:t> – </a:t>
            </a:r>
            <a:r>
              <a:rPr lang="es-CO" sz="1800" dirty="0" err="1" smtClean="0"/>
              <a:t>Peru</a:t>
            </a:r>
            <a:endParaRPr lang="es-CO" sz="1800" dirty="0"/>
          </a:p>
          <a:p>
            <a:r>
              <a:rPr lang="es-CO" sz="1800" dirty="0" err="1" smtClean="0"/>
              <a:t>Raul</a:t>
            </a:r>
            <a:r>
              <a:rPr lang="es-CO" sz="1800" dirty="0" smtClean="0"/>
              <a:t> </a:t>
            </a:r>
            <a:r>
              <a:rPr lang="es-CO" sz="1800" dirty="0" err="1"/>
              <a:t>Gomez</a:t>
            </a:r>
            <a:r>
              <a:rPr lang="es-CO" sz="1800" dirty="0"/>
              <a:t> Escamilla – </a:t>
            </a:r>
            <a:r>
              <a:rPr lang="es-CO" sz="1800" dirty="0" err="1" smtClean="0"/>
              <a:t>Mexico</a:t>
            </a:r>
            <a:endParaRPr lang="es-CO" sz="1800" dirty="0"/>
          </a:p>
          <a:p>
            <a:r>
              <a:rPr lang="es-CO" sz="1800" dirty="0" smtClean="0"/>
              <a:t>Rodrigo </a:t>
            </a:r>
            <a:r>
              <a:rPr lang="es-CO" sz="1800" dirty="0" err="1" smtClean="0"/>
              <a:t>Garcia</a:t>
            </a:r>
            <a:r>
              <a:rPr lang="es-CO" sz="1800" dirty="0" smtClean="0"/>
              <a:t> -Guadalajara</a:t>
            </a:r>
            <a:endParaRPr lang="es-CO" sz="1800" dirty="0"/>
          </a:p>
          <a:p>
            <a:r>
              <a:rPr lang="es-CO" sz="1800" dirty="0" smtClean="0"/>
              <a:t>Pedro Aguilera - Chile </a:t>
            </a:r>
          </a:p>
          <a:p>
            <a:r>
              <a:rPr lang="en-US" sz="1800" dirty="0"/>
              <a:t>Jorge </a:t>
            </a:r>
            <a:r>
              <a:rPr lang="en-US" sz="1800" dirty="0" err="1"/>
              <a:t>Hedderwick</a:t>
            </a:r>
            <a:r>
              <a:rPr lang="en-US" sz="1800" dirty="0"/>
              <a:t> – Argentina </a:t>
            </a:r>
            <a:endParaRPr lang="en-US" sz="1800" dirty="0" smtClean="0"/>
          </a:p>
          <a:p>
            <a:r>
              <a:rPr lang="en-US" sz="1800" dirty="0" smtClean="0"/>
              <a:t>Thomas </a:t>
            </a:r>
            <a:r>
              <a:rPr lang="en-US" sz="1800" dirty="0" err="1"/>
              <a:t>Hobbins</a:t>
            </a:r>
            <a:r>
              <a:rPr lang="en-US" sz="1800" dirty="0"/>
              <a:t> – Uruguay</a:t>
            </a:r>
            <a:endParaRPr lang="es-CO" sz="1800" dirty="0"/>
          </a:p>
          <a:p>
            <a:r>
              <a:rPr lang="es-CO" sz="1800" dirty="0"/>
              <a:t>Carlos </a:t>
            </a:r>
            <a:r>
              <a:rPr lang="es-CO" sz="1800" dirty="0" err="1" smtClean="0"/>
              <a:t>Velasquez</a:t>
            </a:r>
            <a:r>
              <a:rPr lang="es-CO" sz="1800" dirty="0" smtClean="0"/>
              <a:t> – </a:t>
            </a:r>
            <a:r>
              <a:rPr lang="es-CO" sz="1800" dirty="0"/>
              <a:t>Colombia</a:t>
            </a:r>
          </a:p>
          <a:p>
            <a:r>
              <a:rPr lang="es-CO" sz="1800" dirty="0"/>
              <a:t>Ignacio Z. Huerta – Puebla</a:t>
            </a:r>
          </a:p>
          <a:p>
            <a:r>
              <a:rPr lang="es-CO" sz="1800" dirty="0"/>
              <a:t>Armando  Rivera  - Guatemala</a:t>
            </a:r>
          </a:p>
          <a:p>
            <a:r>
              <a:rPr lang="es-CO" sz="1800" dirty="0"/>
              <a:t> César Vargas Rosales – </a:t>
            </a:r>
            <a:r>
              <a:rPr lang="es-CO" sz="1800" dirty="0" smtClean="0"/>
              <a:t>Monterrey</a:t>
            </a:r>
            <a:endParaRPr lang="es-CO" sz="1800" dirty="0"/>
          </a:p>
          <a:p>
            <a:endParaRPr lang="es-CO" sz="18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DC02D-D7AF-4DCC-B585-D1B05A255983}" type="datetime1">
              <a:rPr lang="en-US" smtClean="0"/>
              <a:pPr>
                <a:defRPr/>
              </a:pPr>
              <a:t>4/9/2011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60F207-5CFB-4A85-A398-A92BAE447A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4343400" y="1676400"/>
            <a:ext cx="4419600" cy="3505200"/>
            <a:chOff x="4352080" y="1020038"/>
            <a:chExt cx="3157537" cy="2625894"/>
          </a:xfrm>
        </p:grpSpPr>
        <p:pic>
          <p:nvPicPr>
            <p:cNvPr id="11" name="Picture 2" descr="E:\Fotos Cancun 2011\RCCC 2011\DSC0103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475" y="1020038"/>
              <a:ext cx="3008749" cy="22565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352080" y="3276600"/>
              <a:ext cx="31575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990033"/>
                  </a:solidFill>
                  <a:latin typeface="Comic Sans MS" pitchFamily="66" charset="0"/>
                </a:rPr>
                <a:t>RCCC 2011</a:t>
              </a:r>
              <a:endParaRPr lang="en-US" sz="1800" dirty="0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52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RCCC 2011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DC02D-D7AF-4DCC-B585-D1B05A255983}" type="datetime1">
              <a:rPr lang="en-US" smtClean="0"/>
              <a:pPr>
                <a:defRPr/>
              </a:pPr>
              <a:t>4/9/2011</a:t>
            </a:fld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60F207-5CFB-4A85-A398-A92BAE447A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3048000" cy="2286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1371600"/>
            <a:ext cx="3113826" cy="233537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3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>
            <a:off x="5029200" y="1828800"/>
            <a:ext cx="3200400" cy="762000"/>
          </a:xfrm>
          <a:prstGeom prst="leftArrowCallout">
            <a:avLst>
              <a:gd name="adj1" fmla="val 25000"/>
              <a:gd name="adj2" fmla="val 25000"/>
              <a:gd name="adj3" fmla="val 70000"/>
              <a:gd name="adj4" fmla="val 6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6147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r>
              <a:rPr lang="en-US" sz="2400" smtClean="0">
                <a:latin typeface="Comic Sans MS" pitchFamily="66" charset="0"/>
              </a:rPr>
              <a:t>ComSoc Chapter Services</a:t>
            </a:r>
          </a:p>
        </p:txBody>
      </p:sp>
      <p:sp>
        <p:nvSpPr>
          <p:cNvPr id="6148" name="Text Box 20"/>
          <p:cNvSpPr txBox="1">
            <a:spLocks noChangeArrowheads="1"/>
          </p:cNvSpPr>
          <p:nvPr/>
        </p:nvSpPr>
        <p:spPr bwMode="auto">
          <a:xfrm>
            <a:off x="0" y="3657600"/>
            <a:ext cx="588486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990033"/>
                </a:solidFill>
                <a:latin typeface="Comic Sans MS" pitchFamily="66" charset="0"/>
              </a:rPr>
              <a:t>Chapter Achievement Awards  </a:t>
            </a:r>
            <a:endParaRPr lang="en-US" sz="1800" dirty="0" smtClean="0">
              <a:solidFill>
                <a:srgbClr val="990033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rgbClr val="990033"/>
                </a:solidFill>
                <a:latin typeface="Comic Sans MS" pitchFamily="66" charset="0"/>
              </a:rPr>
              <a:t>Chapter </a:t>
            </a:r>
            <a:r>
              <a:rPr lang="en-US" sz="1800" dirty="0">
                <a:solidFill>
                  <a:srgbClr val="990033"/>
                </a:solidFill>
                <a:latin typeface="Comic Sans MS" pitchFamily="66" charset="0"/>
              </a:rPr>
              <a:t>of the Year</a:t>
            </a:r>
          </a:p>
        </p:txBody>
      </p:sp>
      <p:grpSp>
        <p:nvGrpSpPr>
          <p:cNvPr id="6149" name="Group 44"/>
          <p:cNvGrpSpPr>
            <a:grpSpLocks/>
          </p:cNvGrpSpPr>
          <p:nvPr/>
        </p:nvGrpSpPr>
        <p:grpSpPr bwMode="auto">
          <a:xfrm>
            <a:off x="1447800" y="4433888"/>
            <a:ext cx="2343150" cy="1657350"/>
            <a:chOff x="792037" y="1115568"/>
            <a:chExt cx="2619628" cy="1795796"/>
          </a:xfrm>
        </p:grpSpPr>
        <p:sp>
          <p:nvSpPr>
            <p:cNvPr id="6162" name="Text Box 23"/>
            <p:cNvSpPr txBox="1">
              <a:spLocks noChangeArrowheads="1"/>
            </p:cNvSpPr>
            <p:nvPr/>
          </p:nvSpPr>
          <p:spPr bwMode="auto">
            <a:xfrm>
              <a:off x="792037" y="2542032"/>
              <a:ext cx="26196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90033"/>
                  </a:solidFill>
                  <a:latin typeface="Comic Sans MS" pitchFamily="66" charset="0"/>
                </a:rPr>
                <a:t>Student Travel Grants</a:t>
              </a:r>
              <a:endParaRPr lang="en-US">
                <a:solidFill>
                  <a:srgbClr val="990033"/>
                </a:solidFill>
                <a:latin typeface="Comic Sans MS" pitchFamily="66" charset="0"/>
              </a:endParaRPr>
            </a:p>
          </p:txBody>
        </p:sp>
        <p:pic>
          <p:nvPicPr>
            <p:cNvPr id="6163" name="Picture 36" descr="C:\Users\JP\AppData\Local\Microsoft\Windows\Temporary Internet Files\Content.IE5\41X4JVJT\MCj0311922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908" y="1115568"/>
              <a:ext cx="1827886" cy="142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0" name="Group 50"/>
          <p:cNvGrpSpPr>
            <a:grpSpLocks/>
          </p:cNvGrpSpPr>
          <p:nvPr/>
        </p:nvGrpSpPr>
        <p:grpSpPr bwMode="auto">
          <a:xfrm>
            <a:off x="5029200" y="3984625"/>
            <a:ext cx="4100513" cy="1951038"/>
            <a:chOff x="262784" y="1524000"/>
            <a:chExt cx="3051915" cy="1469744"/>
          </a:xfrm>
        </p:grpSpPr>
        <p:pic>
          <p:nvPicPr>
            <p:cNvPr id="175145" name="Picture 41" descr="ComSoc-Communities"/>
            <p:cNvPicPr>
              <a:picLocks noChangeAspect="1" noChangeArrowheads="1"/>
            </p:cNvPicPr>
            <p:nvPr/>
          </p:nvPicPr>
          <p:blipFill>
            <a:blip r:embed="rId4"/>
            <a:srcRect t="44000"/>
            <a:stretch>
              <a:fillRect/>
            </a:stretch>
          </p:blipFill>
          <p:spPr bwMode="auto">
            <a:xfrm>
              <a:off x="1100495" y="1524000"/>
              <a:ext cx="1333957" cy="1066730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161" name="Text Box 13"/>
            <p:cNvSpPr txBox="1">
              <a:spLocks noChangeArrowheads="1"/>
            </p:cNvSpPr>
            <p:nvPr/>
          </p:nvSpPr>
          <p:spPr bwMode="auto">
            <a:xfrm>
              <a:off x="262784" y="2715502"/>
              <a:ext cx="3051915" cy="278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990033"/>
                  </a:solidFill>
                  <a:latin typeface="Comic Sans MS" pitchFamily="66" charset="0"/>
                </a:rPr>
                <a:t>Forums, Blogs, Social Media… </a:t>
              </a:r>
            </a:p>
          </p:txBody>
        </p:sp>
      </p:grpSp>
      <p:grpSp>
        <p:nvGrpSpPr>
          <p:cNvPr id="6151" name="Group 56"/>
          <p:cNvGrpSpPr>
            <a:grpSpLocks/>
          </p:cNvGrpSpPr>
          <p:nvPr/>
        </p:nvGrpSpPr>
        <p:grpSpPr bwMode="auto">
          <a:xfrm>
            <a:off x="5886450" y="1447800"/>
            <a:ext cx="2330450" cy="2143893"/>
            <a:chOff x="977900" y="2722563"/>
            <a:chExt cx="3352800" cy="3454700"/>
          </a:xfrm>
        </p:grpSpPr>
        <p:sp>
          <p:nvSpPr>
            <p:cNvPr id="6158" name="Text Box 30"/>
            <p:cNvSpPr txBox="1">
              <a:spLocks noChangeArrowheads="1"/>
            </p:cNvSpPr>
            <p:nvPr/>
          </p:nvSpPr>
          <p:spPr bwMode="auto">
            <a:xfrm>
              <a:off x="977900" y="4689396"/>
              <a:ext cx="3352800" cy="148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114300" indent="-11430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rgbClr val="990033"/>
                  </a:solidFill>
                  <a:latin typeface="Comic Sans MS" pitchFamily="66" charset="0"/>
                </a:rPr>
                <a:t>Membership Development Support Grant</a:t>
              </a:r>
            </a:p>
          </p:txBody>
        </p:sp>
        <p:pic>
          <p:nvPicPr>
            <p:cNvPr id="6159" name="Picture 31" descr="currency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3825" y="2722563"/>
              <a:ext cx="2708275" cy="21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19" descr="ChaptersAward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1066800"/>
            <a:ext cx="38862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19" name="Picture 23" descr="http://www.ieee-wcet.org/images/NewWCETSlices_04.png"/>
          <p:cNvPicPr>
            <a:picLocks noChangeAspect="1" noChangeArrowheads="1"/>
          </p:cNvPicPr>
          <p:nvPr/>
        </p:nvPicPr>
        <p:blipFill>
          <a:blip r:embed="rId7" cstate="print"/>
          <a:srcRect l="46003" t="55606" r="7228"/>
          <a:stretch>
            <a:fillRect/>
          </a:stretch>
        </p:blipFill>
        <p:spPr bwMode="auto">
          <a:xfrm>
            <a:off x="4000500" y="4939769"/>
            <a:ext cx="1447800" cy="4609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ComSoc Chapter Services</a:t>
            </a:r>
          </a:p>
        </p:txBody>
      </p:sp>
      <p:sp>
        <p:nvSpPr>
          <p:cNvPr id="7171" name="Text Box 30"/>
          <p:cNvSpPr txBox="1">
            <a:spLocks noChangeArrowheads="1"/>
          </p:cNvSpPr>
          <p:nvPr/>
        </p:nvSpPr>
        <p:spPr bwMode="auto">
          <a:xfrm>
            <a:off x="990600" y="4402138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990033"/>
                </a:solidFill>
                <a:latin typeface="Comic Sans MS" pitchFamily="66" charset="0"/>
              </a:rPr>
              <a:t>Chapter Questionnaire &amp;                              Financial Aid</a:t>
            </a:r>
          </a:p>
        </p:txBody>
      </p:sp>
      <p:pic>
        <p:nvPicPr>
          <p:cNvPr id="7172" name="Picture 5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692275"/>
            <a:ext cx="11842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2444750"/>
            <a:ext cx="1184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C:\Program Files\Microsoft Office\MEDIA\CAGCAT10\j02220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038475"/>
            <a:ext cx="11842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 descr="Mexican coin currency peso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65675"/>
            <a:ext cx="14303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7" cstate="print"/>
          <a:srcRect l="31690" t="8216" r="30678" b="6788"/>
          <a:stretch>
            <a:fillRect/>
          </a:stretch>
        </p:blipFill>
        <p:spPr bwMode="auto">
          <a:xfrm>
            <a:off x="4918962" y="1524000"/>
            <a:ext cx="3383754" cy="429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30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0000" y="1925638"/>
            <a:ext cx="48768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300" b="1" dirty="0"/>
              <a:t>Provided as a service to our local chapters, Distinguished Lecture Tours and individual Distinguished Speakers can be arranged in response to a request from one or more Chapter Chairs.  They may also be initiated by Regional Directors, the Director – Membership Programs Development, or the Vice President – Member Relations.  Although tours and individual lectures are organized to benefit existing members and Chapters, they can also be effective in generating membership and encouraging new chapter formation.  </a:t>
            </a:r>
          </a:p>
          <a:p>
            <a:r>
              <a:rPr lang="en-US" sz="1300" b="1" dirty="0"/>
              <a:t> </a:t>
            </a:r>
          </a:p>
          <a:p>
            <a:r>
              <a:rPr lang="en-US" sz="1300" b="1" dirty="0"/>
              <a:t>Lecture tours will be supported as the budget allows in each of our four Regions: Asia/Pacific, Europe-Africa-Middle-East, Latin America, and North America.  The Director in each region plays a key role as facilitator.</a:t>
            </a:r>
          </a:p>
          <a:p>
            <a:r>
              <a:rPr lang="en-US" sz="1300" b="1" dirty="0"/>
              <a:t> </a:t>
            </a:r>
          </a:p>
          <a:p>
            <a:r>
              <a:rPr lang="en-US" sz="1300" b="1" dirty="0"/>
              <a:t>For more information go to </a:t>
            </a:r>
            <a:r>
              <a:rPr lang="en-US" sz="1300" b="1" u="sng" dirty="0">
                <a:hlinkClick r:id="rId3"/>
              </a:rPr>
              <a:t>www.comsoc.org</a:t>
            </a:r>
            <a:r>
              <a:rPr lang="en-US" sz="1300" b="1" dirty="0"/>
              <a:t> and “About ComSoc;” scroll to Member Programs; then Distinguished Lecturers.</a:t>
            </a: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430213" y="533400"/>
            <a:ext cx="83486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sz="3200" b="1" dirty="0">
                <a:solidFill>
                  <a:srgbClr val="263FA8"/>
                </a:solidFill>
                <a:latin typeface="Comic Sans MS" pitchFamily="66" charset="0"/>
              </a:rPr>
              <a:t>Distinguished Lecturers/Speakers Program</a:t>
            </a:r>
          </a:p>
        </p:txBody>
      </p:sp>
      <p:pic>
        <p:nvPicPr>
          <p:cNvPr id="8197" name="Picture 12" descr="http://t1.gstatic.com/images?q=tbn:ANd9GcRXcCrBi-dVU5_EyQ3OPDOs-WykwpubJhlgfPq2PtfzyEpaRe6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2057400"/>
            <a:ext cx="25717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43600"/>
            <a:ext cx="1575792" cy="5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48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2010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IEEE-2010</Template>
  <TotalTime>2297</TotalTime>
  <Words>666</Words>
  <Application>Microsoft Office PowerPoint</Application>
  <PresentationFormat>Presentación en pantalla (4:3)</PresentationFormat>
  <Paragraphs>256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IEEE-2010</vt:lpstr>
      <vt:lpstr>ieee_corporate_template_1</vt:lpstr>
      <vt:lpstr>1_IEEE_customSlides</vt:lpstr>
      <vt:lpstr>COMMUNICATIONS SOCIETY</vt:lpstr>
      <vt:lpstr>Presentación de PowerPoint</vt:lpstr>
      <vt:lpstr>Presentación de PowerPoint</vt:lpstr>
      <vt:lpstr>ComSoc Chapter Services</vt:lpstr>
      <vt:lpstr>RCCC 2011</vt:lpstr>
      <vt:lpstr>RCCC 2011</vt:lpstr>
      <vt:lpstr>ComSoc Chapter Services</vt:lpstr>
      <vt:lpstr>ComSoc Chapter Services</vt:lpstr>
      <vt:lpstr>Presentación de PowerPoint</vt:lpstr>
      <vt:lpstr>WCET Certification</vt:lpstr>
      <vt:lpstr>ComSoc Chapter Services</vt:lpstr>
      <vt:lpstr>Desarrollo de Membresía Latino América</vt:lpstr>
      <vt:lpstr>Membresía por países de  Latino América 2009 - 2010</vt:lpstr>
      <vt:lpstr>CONSEJO CAPANA</vt:lpstr>
      <vt:lpstr>CARIBE</vt:lpstr>
      <vt:lpstr>CONSEJO MEXICO</vt:lpstr>
      <vt:lpstr>CONSEJO ANDINO</vt:lpstr>
      <vt:lpstr>CONSEJO BRAZIL</vt:lpstr>
      <vt:lpstr>CONO SUR</vt:lpstr>
      <vt:lpstr>Membresía General de la Región a Febrero de 2010 - 2011</vt:lpstr>
      <vt:lpstr>DLT AND DSP PROGRAM</vt:lpstr>
      <vt:lpstr>LA DLT 2008</vt:lpstr>
      <vt:lpstr>LA DLT 2009</vt:lpstr>
      <vt:lpstr>DLT LA 2010</vt:lpstr>
      <vt:lpstr>DLT LA 2011 ?</vt:lpstr>
      <vt:lpstr>IEEE LATINCOM 2011</vt:lpstr>
      <vt:lpstr>Contactos   José David Cely Callejas Regional Director  ComSoc LA j.d.cely@ieee.org   Ing. Carlos Andrés Lozano Garzón Membership Development Coordinator  ComSoc LA calozanog@comsoc.org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the IEEE Template to a Presentation</dc:title>
  <dc:creator>Michael Gow</dc:creator>
  <cp:lastModifiedBy>Carlos Andres</cp:lastModifiedBy>
  <cp:revision>116</cp:revision>
  <dcterms:created xsi:type="dcterms:W3CDTF">2010-03-05T16:51:39Z</dcterms:created>
  <dcterms:modified xsi:type="dcterms:W3CDTF">2011-04-09T12:04:19Z</dcterms:modified>
</cp:coreProperties>
</file>